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8"/>
  </p:notesMasterIdLst>
  <p:sldIdLst>
    <p:sldId id="287" r:id="rId2"/>
    <p:sldId id="258" r:id="rId3"/>
    <p:sldId id="261" r:id="rId4"/>
    <p:sldId id="276" r:id="rId5"/>
    <p:sldId id="277" r:id="rId6"/>
    <p:sldId id="278" r:id="rId7"/>
    <p:sldId id="267" r:id="rId8"/>
    <p:sldId id="274" r:id="rId9"/>
    <p:sldId id="285" r:id="rId10"/>
    <p:sldId id="268" r:id="rId11"/>
    <p:sldId id="288" r:id="rId12"/>
    <p:sldId id="273" r:id="rId13"/>
    <p:sldId id="279" r:id="rId14"/>
    <p:sldId id="280" r:id="rId15"/>
    <p:sldId id="281" r:id="rId16"/>
    <p:sldId id="282" r:id="rId17"/>
    <p:sldId id="283" r:id="rId18"/>
    <p:sldId id="284" r:id="rId19"/>
    <p:sldId id="270" r:id="rId20"/>
    <p:sldId id="286" r:id="rId21"/>
    <p:sldId id="271" r:id="rId22"/>
    <p:sldId id="289" r:id="rId23"/>
    <p:sldId id="272" r:id="rId24"/>
    <p:sldId id="257" r:id="rId25"/>
    <p:sldId id="260" r:id="rId26"/>
    <p:sldId id="259" r:id="rId2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127" charset="0"/>
        <a:ea typeface="ＭＳ Ｐゴシック" pitchFamily="127" charset="-128"/>
        <a:cs typeface="ＭＳ Ｐゴシック" pitchFamily="127" charset="-128"/>
      </a:defRPr>
    </a:lvl1pPr>
    <a:lvl2pPr marL="457200" algn="l" rtl="0" fontAlgn="base">
      <a:spcBef>
        <a:spcPct val="0"/>
      </a:spcBef>
      <a:spcAft>
        <a:spcPct val="0"/>
      </a:spcAft>
      <a:defRPr kern="1200">
        <a:solidFill>
          <a:schemeClr val="tx1"/>
        </a:solidFill>
        <a:latin typeface="Arial" pitchFamily="127" charset="0"/>
        <a:ea typeface="ＭＳ Ｐゴシック" pitchFamily="127" charset="-128"/>
        <a:cs typeface="ＭＳ Ｐゴシック" pitchFamily="127" charset="-128"/>
      </a:defRPr>
    </a:lvl2pPr>
    <a:lvl3pPr marL="914400" algn="l" rtl="0" fontAlgn="base">
      <a:spcBef>
        <a:spcPct val="0"/>
      </a:spcBef>
      <a:spcAft>
        <a:spcPct val="0"/>
      </a:spcAft>
      <a:defRPr kern="1200">
        <a:solidFill>
          <a:schemeClr val="tx1"/>
        </a:solidFill>
        <a:latin typeface="Arial" pitchFamily="127" charset="0"/>
        <a:ea typeface="ＭＳ Ｐゴシック" pitchFamily="127" charset="-128"/>
        <a:cs typeface="ＭＳ Ｐゴシック" pitchFamily="127" charset="-128"/>
      </a:defRPr>
    </a:lvl3pPr>
    <a:lvl4pPr marL="1371600" algn="l" rtl="0" fontAlgn="base">
      <a:spcBef>
        <a:spcPct val="0"/>
      </a:spcBef>
      <a:spcAft>
        <a:spcPct val="0"/>
      </a:spcAft>
      <a:defRPr kern="1200">
        <a:solidFill>
          <a:schemeClr val="tx1"/>
        </a:solidFill>
        <a:latin typeface="Arial" pitchFamily="127" charset="0"/>
        <a:ea typeface="ＭＳ Ｐゴシック" pitchFamily="127" charset="-128"/>
        <a:cs typeface="ＭＳ Ｐゴシック" pitchFamily="127" charset="-128"/>
      </a:defRPr>
    </a:lvl4pPr>
    <a:lvl5pPr marL="1828800" algn="l" rtl="0" fontAlgn="base">
      <a:spcBef>
        <a:spcPct val="0"/>
      </a:spcBef>
      <a:spcAft>
        <a:spcPct val="0"/>
      </a:spcAft>
      <a:defRPr kern="1200">
        <a:solidFill>
          <a:schemeClr val="tx1"/>
        </a:solidFill>
        <a:latin typeface="Arial" pitchFamily="127" charset="0"/>
        <a:ea typeface="ＭＳ Ｐゴシック" pitchFamily="127" charset="-128"/>
        <a:cs typeface="ＭＳ Ｐゴシック" pitchFamily="127" charset="-128"/>
      </a:defRPr>
    </a:lvl5pPr>
    <a:lvl6pPr marL="2286000" algn="l" defTabSz="457200" rtl="0" eaLnBrk="1" latinLnBrk="0" hangingPunct="1">
      <a:defRPr kern="1200">
        <a:solidFill>
          <a:schemeClr val="tx1"/>
        </a:solidFill>
        <a:latin typeface="Arial" pitchFamily="127" charset="0"/>
        <a:ea typeface="ＭＳ Ｐゴシック" pitchFamily="127" charset="-128"/>
        <a:cs typeface="ＭＳ Ｐゴシック" pitchFamily="127" charset="-128"/>
      </a:defRPr>
    </a:lvl6pPr>
    <a:lvl7pPr marL="2743200" algn="l" defTabSz="457200" rtl="0" eaLnBrk="1" latinLnBrk="0" hangingPunct="1">
      <a:defRPr kern="1200">
        <a:solidFill>
          <a:schemeClr val="tx1"/>
        </a:solidFill>
        <a:latin typeface="Arial" pitchFamily="127" charset="0"/>
        <a:ea typeface="ＭＳ Ｐゴシック" pitchFamily="127" charset="-128"/>
        <a:cs typeface="ＭＳ Ｐゴシック" pitchFamily="127" charset="-128"/>
      </a:defRPr>
    </a:lvl7pPr>
    <a:lvl8pPr marL="3200400" algn="l" defTabSz="457200" rtl="0" eaLnBrk="1" latinLnBrk="0" hangingPunct="1">
      <a:defRPr kern="1200">
        <a:solidFill>
          <a:schemeClr val="tx1"/>
        </a:solidFill>
        <a:latin typeface="Arial" pitchFamily="127" charset="0"/>
        <a:ea typeface="ＭＳ Ｐゴシック" pitchFamily="127" charset="-128"/>
        <a:cs typeface="ＭＳ Ｐゴシック" pitchFamily="127" charset="-128"/>
      </a:defRPr>
    </a:lvl8pPr>
    <a:lvl9pPr marL="3657600" algn="l" defTabSz="457200" rtl="0" eaLnBrk="1" latinLnBrk="0" hangingPunct="1">
      <a:defRPr kern="1200">
        <a:solidFill>
          <a:schemeClr val="tx1"/>
        </a:solidFill>
        <a:latin typeface="Arial" pitchFamily="127" charset="0"/>
        <a:ea typeface="ＭＳ Ｐゴシック" pitchFamily="127" charset="-128"/>
        <a:cs typeface="ＭＳ Ｐゴシック" pitchFamily="127" charset="-128"/>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294" y="52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93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59395" name="Rectangle 3"/>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vl1pPr>
          </a:lstStyle>
          <a:p>
            <a:fld id="{AF82A40A-4A88-4BED-B25E-74B6B4BE4D37}" type="datetime1">
              <a:rPr lang="en-US"/>
              <a:pPr/>
              <a:t>11/15/2011</a:t>
            </a:fld>
            <a:endParaRPr lang="en-US"/>
          </a:p>
        </p:txBody>
      </p:sp>
      <p:sp>
        <p:nvSpPr>
          <p:cNvPr id="59396" name="Placeholder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59397"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9398"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59399"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vl1pPr>
          </a:lstStyle>
          <a:p>
            <a:fld id="{770AC0B6-EC83-46E9-BD2B-D3B5D3CA8CD6}" type="slidenum">
              <a:rPr lang="en-US"/>
              <a:pPr/>
              <a:t>‹#›</a:t>
            </a:fld>
            <a:endParaRPr lang="en-US"/>
          </a:p>
        </p:txBody>
      </p:sp>
    </p:spTree>
    <p:extLst>
      <p:ext uri="{BB962C8B-B14F-4D97-AF65-F5344CB8AC3E}">
        <p14:creationId xmlns:p14="http://schemas.microsoft.com/office/powerpoint/2010/main" val="3846453810"/>
      </p:ext>
    </p:extLst>
  </p:cSld>
  <p:clrMap bg1="lt1" tx1="dk1" bg2="lt2" tx2="dk2" accent1="accent1" accent2="accent2" accent3="accent3" accent4="accent4" accent5="accent5" accent6="accent6" hlink="hlink" folHlink="folHlink"/>
  <p:notesStyle>
    <a:lvl1pPr algn="l" defTabSz="457200" rtl="0" fontAlgn="base">
      <a:spcBef>
        <a:spcPct val="30000"/>
      </a:spcBef>
      <a:spcAft>
        <a:spcPct val="0"/>
      </a:spcAft>
      <a:defRPr sz="1200" kern="1200">
        <a:solidFill>
          <a:schemeClr val="tx1"/>
        </a:solidFill>
        <a:latin typeface="Calibri" pitchFamily="127" charset="0"/>
        <a:ea typeface="ＭＳ Ｐゴシック" pitchFamily="127" charset="-128"/>
        <a:cs typeface="ＭＳ Ｐゴシック" pitchFamily="127" charset="-128"/>
      </a:defRPr>
    </a:lvl1pPr>
    <a:lvl2pPr marL="457200" algn="l" defTabSz="457200" rtl="0" fontAlgn="base">
      <a:spcBef>
        <a:spcPct val="30000"/>
      </a:spcBef>
      <a:spcAft>
        <a:spcPct val="0"/>
      </a:spcAft>
      <a:defRPr sz="1200" kern="1200">
        <a:solidFill>
          <a:schemeClr val="tx1"/>
        </a:solidFill>
        <a:latin typeface="Calibri" pitchFamily="127" charset="0"/>
        <a:ea typeface="ＭＳ Ｐゴシック" pitchFamily="127" charset="-128"/>
        <a:cs typeface="+mn-cs"/>
      </a:defRPr>
    </a:lvl2pPr>
    <a:lvl3pPr marL="914400" algn="l" defTabSz="457200" rtl="0" fontAlgn="base">
      <a:spcBef>
        <a:spcPct val="30000"/>
      </a:spcBef>
      <a:spcAft>
        <a:spcPct val="0"/>
      </a:spcAft>
      <a:defRPr sz="1200" kern="1200">
        <a:solidFill>
          <a:schemeClr val="tx1"/>
        </a:solidFill>
        <a:latin typeface="Calibri" pitchFamily="127" charset="0"/>
        <a:ea typeface="ＭＳ Ｐゴシック" pitchFamily="127" charset="-128"/>
        <a:cs typeface="+mn-cs"/>
      </a:defRPr>
    </a:lvl3pPr>
    <a:lvl4pPr marL="1371600" algn="l" defTabSz="457200" rtl="0" fontAlgn="base">
      <a:spcBef>
        <a:spcPct val="30000"/>
      </a:spcBef>
      <a:spcAft>
        <a:spcPct val="0"/>
      </a:spcAft>
      <a:defRPr sz="1200" kern="1200">
        <a:solidFill>
          <a:schemeClr val="tx1"/>
        </a:solidFill>
        <a:latin typeface="Calibri" pitchFamily="127" charset="0"/>
        <a:ea typeface="ＭＳ Ｐゴシック" pitchFamily="127" charset="-128"/>
        <a:cs typeface="+mn-cs"/>
      </a:defRPr>
    </a:lvl4pPr>
    <a:lvl5pPr marL="1828800" algn="l" defTabSz="457200" rtl="0" fontAlgn="base">
      <a:spcBef>
        <a:spcPct val="30000"/>
      </a:spcBef>
      <a:spcAft>
        <a:spcPct val="0"/>
      </a:spcAft>
      <a:defRPr sz="1200" kern="1200">
        <a:solidFill>
          <a:schemeClr val="tx1"/>
        </a:solidFill>
        <a:latin typeface="Calibri" pitchFamily="127" charset="0"/>
        <a:ea typeface="ＭＳ Ｐゴシック" pitchFamily="127"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Placeholder 2"/>
          <p:cNvSpPr>
            <a:spLocks noGrp="1" noRot="1" noChangeAspect="1" noChangeArrowheads="1" noTextEdit="1"/>
          </p:cNvSpPr>
          <p:nvPr>
            <p:ph type="sldImg"/>
          </p:nvPr>
        </p:nvSpPr>
        <p:spPr>
          <a:ln/>
        </p:spPr>
      </p:sp>
      <p:sp>
        <p:nvSpPr>
          <p:cNvPr id="60419"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Placeholder 2"/>
          <p:cNvSpPr>
            <a:spLocks noGrp="1" noRot="1" noChangeAspect="1" noChangeArrowheads="1" noTextEdit="1"/>
          </p:cNvSpPr>
          <p:nvPr>
            <p:ph type="sldImg"/>
          </p:nvPr>
        </p:nvSpPr>
        <p:spPr>
          <a:ln/>
        </p:spPr>
      </p:sp>
      <p:sp>
        <p:nvSpPr>
          <p:cNvPr id="69635"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Placeholder 2"/>
          <p:cNvSpPr>
            <a:spLocks noGrp="1" noRot="1" noChangeAspect="1" noChangeArrowheads="1" noTextEdit="1"/>
          </p:cNvSpPr>
          <p:nvPr>
            <p:ph type="sldImg"/>
          </p:nvPr>
        </p:nvSpPr>
        <p:spPr>
          <a:ln/>
        </p:spPr>
      </p:sp>
      <p:sp>
        <p:nvSpPr>
          <p:cNvPr id="70659"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Placeholder 2"/>
          <p:cNvSpPr>
            <a:spLocks noGrp="1" noRot="1" noChangeAspect="1" noChangeArrowheads="1" noTextEdit="1"/>
          </p:cNvSpPr>
          <p:nvPr>
            <p:ph type="sldImg"/>
          </p:nvPr>
        </p:nvSpPr>
        <p:spPr>
          <a:ln/>
        </p:spPr>
      </p:sp>
      <p:sp>
        <p:nvSpPr>
          <p:cNvPr id="71683"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Placeholder 2"/>
          <p:cNvSpPr>
            <a:spLocks noGrp="1" noRot="1" noChangeAspect="1" noChangeArrowheads="1" noTextEdit="1"/>
          </p:cNvSpPr>
          <p:nvPr>
            <p:ph type="sldImg"/>
          </p:nvPr>
        </p:nvSpPr>
        <p:spPr>
          <a:ln/>
        </p:spPr>
      </p:sp>
      <p:sp>
        <p:nvSpPr>
          <p:cNvPr id="72707"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Placeholder 2"/>
          <p:cNvSpPr>
            <a:spLocks noGrp="1" noRot="1" noChangeAspect="1" noChangeArrowheads="1" noTextEdit="1"/>
          </p:cNvSpPr>
          <p:nvPr>
            <p:ph type="sldImg"/>
          </p:nvPr>
        </p:nvSpPr>
        <p:spPr>
          <a:ln/>
        </p:spPr>
      </p:sp>
      <p:sp>
        <p:nvSpPr>
          <p:cNvPr id="73731"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Placeholder 2"/>
          <p:cNvSpPr>
            <a:spLocks noGrp="1" noRot="1" noChangeAspect="1" noChangeArrowheads="1" noTextEdit="1"/>
          </p:cNvSpPr>
          <p:nvPr>
            <p:ph type="sldImg"/>
          </p:nvPr>
        </p:nvSpPr>
        <p:spPr>
          <a:ln/>
        </p:spPr>
      </p:sp>
      <p:sp>
        <p:nvSpPr>
          <p:cNvPr id="74755"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Placeholder 2"/>
          <p:cNvSpPr>
            <a:spLocks noGrp="1" noRot="1" noChangeAspect="1" noChangeArrowheads="1" noTextEdit="1"/>
          </p:cNvSpPr>
          <p:nvPr>
            <p:ph type="sldImg"/>
          </p:nvPr>
        </p:nvSpPr>
        <p:spPr>
          <a:ln/>
        </p:spPr>
      </p:sp>
      <p:sp>
        <p:nvSpPr>
          <p:cNvPr id="75779"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Placeholder 2"/>
          <p:cNvSpPr>
            <a:spLocks noGrp="1" noRot="1" noChangeAspect="1" noChangeArrowheads="1" noTextEdit="1"/>
          </p:cNvSpPr>
          <p:nvPr>
            <p:ph type="sldImg"/>
          </p:nvPr>
        </p:nvSpPr>
        <p:spPr>
          <a:ln/>
        </p:spPr>
      </p:sp>
      <p:sp>
        <p:nvSpPr>
          <p:cNvPr id="76803"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Placeholder 2"/>
          <p:cNvSpPr>
            <a:spLocks noGrp="1" noRot="1" noChangeAspect="1" noChangeArrowheads="1" noTextEdit="1"/>
          </p:cNvSpPr>
          <p:nvPr>
            <p:ph type="sldImg"/>
          </p:nvPr>
        </p:nvSpPr>
        <p:spPr>
          <a:ln/>
        </p:spPr>
      </p:sp>
      <p:sp>
        <p:nvSpPr>
          <p:cNvPr id="77827"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Placeholder 2"/>
          <p:cNvSpPr>
            <a:spLocks noGrp="1" noRot="1" noChangeAspect="1" noChangeArrowheads="1" noTextEdit="1"/>
          </p:cNvSpPr>
          <p:nvPr>
            <p:ph type="sldImg"/>
          </p:nvPr>
        </p:nvSpPr>
        <p:spPr>
          <a:ln/>
        </p:spPr>
      </p:sp>
      <p:sp>
        <p:nvSpPr>
          <p:cNvPr id="78851"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Placeholder 2"/>
          <p:cNvSpPr>
            <a:spLocks noGrp="1" noRot="1" noChangeAspect="1" noChangeArrowheads="1" noTextEdit="1"/>
          </p:cNvSpPr>
          <p:nvPr>
            <p:ph type="sldImg"/>
          </p:nvPr>
        </p:nvSpPr>
        <p:spPr>
          <a:ln/>
        </p:spPr>
      </p:sp>
      <p:sp>
        <p:nvSpPr>
          <p:cNvPr id="61443"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Placeholder 2"/>
          <p:cNvSpPr>
            <a:spLocks noGrp="1" noRot="1" noChangeAspect="1" noChangeArrowheads="1" noTextEdit="1"/>
          </p:cNvSpPr>
          <p:nvPr>
            <p:ph type="sldImg"/>
          </p:nvPr>
        </p:nvSpPr>
        <p:spPr>
          <a:ln/>
        </p:spPr>
      </p:sp>
      <p:sp>
        <p:nvSpPr>
          <p:cNvPr id="79875"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Placeholder 2"/>
          <p:cNvSpPr>
            <a:spLocks noGrp="1" noRot="1" noChangeAspect="1" noChangeArrowheads="1" noTextEdit="1"/>
          </p:cNvSpPr>
          <p:nvPr>
            <p:ph type="sldImg"/>
          </p:nvPr>
        </p:nvSpPr>
        <p:spPr>
          <a:ln/>
        </p:spPr>
      </p:sp>
      <p:sp>
        <p:nvSpPr>
          <p:cNvPr id="80899"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Placeholder 2"/>
          <p:cNvSpPr>
            <a:spLocks noGrp="1" noRot="1" noChangeAspect="1" noChangeArrowheads="1" noTextEdit="1"/>
          </p:cNvSpPr>
          <p:nvPr>
            <p:ph type="sldImg"/>
          </p:nvPr>
        </p:nvSpPr>
        <p:spPr>
          <a:ln/>
        </p:spPr>
      </p:sp>
      <p:sp>
        <p:nvSpPr>
          <p:cNvPr id="81923"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Placeholder 2"/>
          <p:cNvSpPr>
            <a:spLocks noGrp="1" noRot="1" noChangeAspect="1" noChangeArrowheads="1" noTextEdit="1"/>
          </p:cNvSpPr>
          <p:nvPr>
            <p:ph type="sldImg"/>
          </p:nvPr>
        </p:nvSpPr>
        <p:spPr>
          <a:ln/>
        </p:spPr>
      </p:sp>
      <p:sp>
        <p:nvSpPr>
          <p:cNvPr id="82947"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Placeholder 2"/>
          <p:cNvSpPr>
            <a:spLocks noGrp="1" noRot="1" noChangeAspect="1" noChangeArrowheads="1" noTextEdit="1"/>
          </p:cNvSpPr>
          <p:nvPr>
            <p:ph type="sldImg"/>
          </p:nvPr>
        </p:nvSpPr>
        <p:spPr>
          <a:ln/>
        </p:spPr>
      </p:sp>
      <p:sp>
        <p:nvSpPr>
          <p:cNvPr id="62467"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Placeholder 2"/>
          <p:cNvSpPr>
            <a:spLocks noGrp="1" noRot="1" noChangeAspect="1" noChangeArrowheads="1" noTextEdit="1"/>
          </p:cNvSpPr>
          <p:nvPr>
            <p:ph type="sldImg"/>
          </p:nvPr>
        </p:nvSpPr>
        <p:spPr>
          <a:ln/>
        </p:spPr>
      </p:sp>
      <p:sp>
        <p:nvSpPr>
          <p:cNvPr id="63491"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Placeholder 2"/>
          <p:cNvSpPr>
            <a:spLocks noGrp="1" noRot="1" noChangeAspect="1" noChangeArrowheads="1" noTextEdit="1"/>
          </p:cNvSpPr>
          <p:nvPr>
            <p:ph type="sldImg"/>
          </p:nvPr>
        </p:nvSpPr>
        <p:spPr>
          <a:ln/>
        </p:spPr>
      </p:sp>
      <p:sp>
        <p:nvSpPr>
          <p:cNvPr id="64515"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Placeholder 2"/>
          <p:cNvSpPr>
            <a:spLocks noGrp="1" noRot="1" noChangeAspect="1" noChangeArrowheads="1" noTextEdit="1"/>
          </p:cNvSpPr>
          <p:nvPr>
            <p:ph type="sldImg"/>
          </p:nvPr>
        </p:nvSpPr>
        <p:spPr>
          <a:ln/>
        </p:spPr>
      </p:sp>
      <p:sp>
        <p:nvSpPr>
          <p:cNvPr id="65539"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Placeholder 2"/>
          <p:cNvSpPr>
            <a:spLocks noGrp="1" noRot="1" noChangeAspect="1" noChangeArrowheads="1" noTextEdit="1"/>
          </p:cNvSpPr>
          <p:nvPr>
            <p:ph type="sldImg"/>
          </p:nvPr>
        </p:nvSpPr>
        <p:spPr>
          <a:ln/>
        </p:spPr>
      </p:sp>
      <p:sp>
        <p:nvSpPr>
          <p:cNvPr id="66563"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Placeholder 2"/>
          <p:cNvSpPr>
            <a:spLocks noGrp="1" noRot="1" noChangeAspect="1" noChangeArrowheads="1" noTextEdit="1"/>
          </p:cNvSpPr>
          <p:nvPr>
            <p:ph type="sldImg"/>
          </p:nvPr>
        </p:nvSpPr>
        <p:spPr>
          <a:ln/>
        </p:spPr>
      </p:sp>
      <p:sp>
        <p:nvSpPr>
          <p:cNvPr id="67587"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Placeholder 2"/>
          <p:cNvSpPr>
            <a:spLocks noGrp="1" noRot="1" noChangeAspect="1" noChangeArrowheads="1" noTextEdit="1"/>
          </p:cNvSpPr>
          <p:nvPr>
            <p:ph type="sldImg"/>
          </p:nvPr>
        </p:nvSpPr>
        <p:spPr>
          <a:ln/>
        </p:spPr>
      </p:sp>
      <p:sp>
        <p:nvSpPr>
          <p:cNvPr id="68611" name="Placeholder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3"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801112"/>
            <a:ext cx="9144000" cy="932688"/>
          </a:xfrm>
          <a:prstGeom prst="rect">
            <a:avLst/>
          </a:prstGeom>
        </p:spPr>
      </p:pic>
      <p:sp>
        <p:nvSpPr>
          <p:cNvPr id="2" name="Title 1"/>
          <p:cNvSpPr>
            <a:spLocks noGrp="1"/>
          </p:cNvSpPr>
          <p:nvPr>
            <p:ph type="ctrTitle"/>
          </p:nvPr>
        </p:nvSpPr>
        <p:spPr>
          <a:xfrm>
            <a:off x="1371600" y="1859280"/>
            <a:ext cx="6400800" cy="1295400"/>
          </a:xfrm>
        </p:spPr>
        <p:txBody>
          <a:bodyPr/>
          <a:lstStyle/>
          <a:p>
            <a:r>
              <a:rPr lang="en-US" smtClean="0"/>
              <a:t>Click to edit Master title style</a:t>
            </a:r>
            <a:endParaRPr lang="en-US" dirty="0"/>
          </a:p>
        </p:txBody>
      </p:sp>
      <p:sp>
        <p:nvSpPr>
          <p:cNvPr id="3" name="Subtitle 2"/>
          <p:cNvSpPr>
            <a:spLocks noGrp="1"/>
          </p:cNvSpPr>
          <p:nvPr>
            <p:ph type="subTitle" idx="1"/>
          </p:nvPr>
        </p:nvSpPr>
        <p:spPr>
          <a:xfrm>
            <a:off x="1371600" y="3429000"/>
            <a:ext cx="6400800" cy="762000"/>
          </a:xfrm>
        </p:spPr>
        <p:txBody>
          <a:bodyPr>
            <a:normAutofit/>
          </a:bodyPr>
          <a:lstStyle>
            <a:lvl1pPr marL="0" indent="0" algn="ctr">
              <a:buNone/>
              <a:defRPr sz="2000" i="1" baseline="0">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5" name="Date Placeholder 3"/>
          <p:cNvSpPr>
            <a:spLocks noGrp="1"/>
          </p:cNvSpPr>
          <p:nvPr>
            <p:ph type="dt" sz="half" idx="10"/>
          </p:nvPr>
        </p:nvSpPr>
        <p:spPr/>
        <p:txBody>
          <a:bodyPr/>
          <a:lstStyle>
            <a:lvl1pPr>
              <a:defRPr/>
            </a:lvl1pPr>
          </a:lstStyle>
          <a:p>
            <a:pPr>
              <a:defRPr/>
            </a:pPr>
            <a:fld id="{04050535-3D96-4C61-8CE1-787936279D16}" type="datetimeFigureOut">
              <a:rPr lang="en-US"/>
              <a:pPr>
                <a:defRPr/>
              </a:pPr>
              <a:t>11/15/2011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A071DDD-538E-4492-8D28-BB75C184C20F}"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ln/>
        </p:spPr>
        <p:txBody>
          <a:bodyPr/>
          <a:lstStyle>
            <a:lvl1pPr>
              <a:defRPr/>
            </a:lvl1pPr>
          </a:lstStyle>
          <a:p>
            <a:pPr>
              <a:defRPr/>
            </a:pPr>
            <a:fld id="{2A5C8BB0-0A8F-4FC2-B28D-068384276333}" type="datetimeFigureOut">
              <a:rPr lang="en-US"/>
              <a:pPr>
                <a:defRPr/>
              </a:pPr>
              <a:t>11/15/2011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95AD7B8-472B-4079-A8EE-EED5508B80F4}"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09041"/>
            <a:ext cx="1295400" cy="43180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400" y="1219199"/>
            <a:ext cx="5181600" cy="4267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ln/>
        </p:spPr>
        <p:txBody>
          <a:bodyPr/>
          <a:lstStyle>
            <a:lvl1pPr>
              <a:defRPr/>
            </a:lvl1pPr>
          </a:lstStyle>
          <a:p>
            <a:pPr>
              <a:defRPr/>
            </a:pPr>
            <a:fld id="{C1D30D0D-375D-424F-A5AB-091B900AFCD8}" type="datetimeFigureOut">
              <a:rPr lang="en-US"/>
              <a:pPr>
                <a:defRPr/>
              </a:pPr>
              <a:t>11/15/2011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9A0F27C-21AE-4E75-8687-2B2F834D287C}"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3"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1371600" y="2438400"/>
            <a:ext cx="6400800" cy="30480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3"/>
          <p:cNvSpPr>
            <a:spLocks noGrp="1"/>
          </p:cNvSpPr>
          <p:nvPr>
            <p:ph type="dt" sz="half" idx="10"/>
          </p:nvPr>
        </p:nvSpPr>
        <p:spPr/>
        <p:txBody>
          <a:bodyPr/>
          <a:lstStyle>
            <a:lvl1pPr>
              <a:defRPr/>
            </a:lvl1pPr>
          </a:lstStyle>
          <a:p>
            <a:pPr>
              <a:defRPr/>
            </a:pPr>
            <a:fld id="{7F5A3092-892E-4B42-990E-78028ED64668}" type="datetimeFigureOut">
              <a:rPr lang="en-US"/>
              <a:pPr>
                <a:defRPr/>
              </a:pPr>
              <a:t>11/15/2011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40214BE-1EC9-478B-913F-D303A09F5F46}"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4" name="Picture 3"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pic>
        <p:nvPicPr>
          <p:cNvPr id="5" name="Picture 4"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
        <p:nvSpPr>
          <p:cNvPr id="2" name="Title 1"/>
          <p:cNvSpPr>
            <a:spLocks noGrp="1"/>
          </p:cNvSpPr>
          <p:nvPr>
            <p:ph type="title"/>
          </p:nvPr>
        </p:nvSpPr>
        <p:spPr>
          <a:xfrm>
            <a:off x="1447800" y="3410267"/>
            <a:ext cx="6248400" cy="1456373"/>
          </a:xfrm>
        </p:spPr>
        <p:txBody>
          <a:bodyPr anchor="t"/>
          <a:lstStyle>
            <a:lvl1pPr algn="ctr">
              <a:defRPr sz="36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447800" y="1503680"/>
            <a:ext cx="6248400" cy="1566862"/>
          </a:xfrm>
        </p:spPr>
        <p:txBody>
          <a:bodyPr anchor="b"/>
          <a:lstStyle>
            <a:lvl1pPr marL="0" indent="0" algn="ctr">
              <a:buNone/>
              <a:defRPr sz="2000" b="0" i="1"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lstStyle>
          <a:p>
            <a:pPr>
              <a:defRPr/>
            </a:pPr>
            <a:fld id="{1CC830EB-0CBD-4290-9243-6D2A38AB3ABC}" type="datetimeFigureOut">
              <a:rPr lang="en-US"/>
              <a:pPr>
                <a:defRPr/>
              </a:pPr>
              <a:t>11/15/2011</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a:lvl1pPr>
          </a:lstStyle>
          <a:p>
            <a:pPr>
              <a:defRPr/>
            </a:pPr>
            <a:fld id="{FD9BB2B5-C248-484B-9F62-B5A990C2C20A}"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5" name="Picture 4"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
        <p:nvSpPr>
          <p:cNvPr id="10" name="Content Placeholder 9"/>
          <p:cNvSpPr>
            <a:spLocks noGrp="1"/>
          </p:cNvSpPr>
          <p:nvPr>
            <p:ph sz="quarter" idx="13"/>
          </p:nvPr>
        </p:nvSpPr>
        <p:spPr>
          <a:xfrm>
            <a:off x="1371600" y="2438400"/>
            <a:ext cx="3124200" cy="312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12" name="Content Placeholder 11"/>
          <p:cNvSpPr>
            <a:spLocks noGrp="1"/>
          </p:cNvSpPr>
          <p:nvPr>
            <p:ph sz="quarter" idx="14"/>
          </p:nvPr>
        </p:nvSpPr>
        <p:spPr>
          <a:xfrm>
            <a:off x="4648200" y="2438400"/>
            <a:ext cx="3124200" cy="312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Date Placeholder 4"/>
          <p:cNvSpPr>
            <a:spLocks noGrp="1"/>
          </p:cNvSpPr>
          <p:nvPr>
            <p:ph type="dt" sz="half" idx="15"/>
          </p:nvPr>
        </p:nvSpPr>
        <p:spPr/>
        <p:txBody>
          <a:bodyPr/>
          <a:lstStyle>
            <a:lvl1pPr>
              <a:defRPr/>
            </a:lvl1pPr>
          </a:lstStyle>
          <a:p>
            <a:pPr>
              <a:defRPr/>
            </a:pPr>
            <a:fld id="{B791F267-4F43-4BF4-B2DA-14365450623F}" type="datetimeFigureOut">
              <a:rPr lang="en-US"/>
              <a:pPr>
                <a:defRPr/>
              </a:pPr>
              <a:t>11/15/2011</a:t>
            </a:fld>
            <a:endParaRPr lang="en-US"/>
          </a:p>
        </p:txBody>
      </p:sp>
      <p:sp>
        <p:nvSpPr>
          <p:cNvPr id="7" name="Footer Placeholder 5"/>
          <p:cNvSpPr>
            <a:spLocks noGrp="1"/>
          </p:cNvSpPr>
          <p:nvPr>
            <p:ph type="ftr" sz="quarter" idx="16"/>
          </p:nvPr>
        </p:nvSpPr>
        <p:spPr/>
        <p:txBody>
          <a:bodyPr/>
          <a:lstStyle>
            <a:lvl1pPr>
              <a:defRPr/>
            </a:lvl1pPr>
          </a:lstStyle>
          <a:p>
            <a:pPr>
              <a:defRPr/>
            </a:pPr>
            <a:endParaRPr lang="en-US"/>
          </a:p>
        </p:txBody>
      </p:sp>
      <p:sp>
        <p:nvSpPr>
          <p:cNvPr id="8" name="Slide Number Placeholder 6"/>
          <p:cNvSpPr>
            <a:spLocks noGrp="1"/>
          </p:cNvSpPr>
          <p:nvPr>
            <p:ph type="sldNum" sz="quarter" idx="17"/>
          </p:nvPr>
        </p:nvSpPr>
        <p:spPr/>
        <p:txBody>
          <a:bodyPr/>
          <a:lstStyle>
            <a:lvl1pPr>
              <a:defRPr/>
            </a:lvl1pPr>
          </a:lstStyle>
          <a:p>
            <a:pPr>
              <a:defRPr/>
            </a:pPr>
            <a:fld id="{430E522E-36B9-48F9-AADB-7D31EF06AE13}"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7" name="Picture 8" descr="flourish2.png"/>
          <p:cNvPicPr>
            <a:picLocks noChangeAspect="1"/>
          </p:cNvPicPr>
          <p:nvPr/>
        </p:nvPicPr>
        <p:blipFill>
          <a:blip r:embed="rId2">
            <a:clrChange>
              <a:clrFrom>
                <a:srgbClr val="000000"/>
              </a:clrFrom>
              <a:clrTo>
                <a:srgbClr val="000000">
                  <a:alpha val="0"/>
                </a:srgbClr>
              </a:clrTo>
            </a:clrChange>
            <a:lum bright="-14000"/>
          </a:blip>
          <a:srcRect/>
          <a:stretch>
            <a:fillRect/>
          </a:stretch>
        </p:blipFill>
        <p:spPr bwMode="auto">
          <a:xfrm>
            <a:off x="0" y="1619250"/>
            <a:ext cx="9144000" cy="931863"/>
          </a:xfrm>
          <a:prstGeom prst="rect">
            <a:avLst/>
          </a:prstGeom>
          <a:noFill/>
          <a:ln w="9525">
            <a:noFill/>
            <a:miter lim="800000"/>
            <a:headEnd/>
            <a:tailEnd/>
          </a:ln>
        </p:spPr>
      </p:pic>
      <p:sp>
        <p:nvSpPr>
          <p:cNvPr id="11" name="Content Placeholder 10"/>
          <p:cNvSpPr>
            <a:spLocks noGrp="1"/>
          </p:cNvSpPr>
          <p:nvPr>
            <p:ph sz="quarter" idx="13"/>
          </p:nvPr>
        </p:nvSpPr>
        <p:spPr>
          <a:xfrm>
            <a:off x="1371600" y="2819400"/>
            <a:ext cx="31242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48200" y="2819400"/>
            <a:ext cx="31242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371600" y="2362201"/>
            <a:ext cx="3125788" cy="451338"/>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5025" y="2359152"/>
            <a:ext cx="3127375" cy="448056"/>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Date Placeholder 6"/>
          <p:cNvSpPr>
            <a:spLocks noGrp="1"/>
          </p:cNvSpPr>
          <p:nvPr>
            <p:ph type="dt" sz="half" idx="15"/>
          </p:nvPr>
        </p:nvSpPr>
        <p:spPr/>
        <p:txBody>
          <a:bodyPr/>
          <a:lstStyle>
            <a:lvl1pPr>
              <a:defRPr/>
            </a:lvl1pPr>
          </a:lstStyle>
          <a:p>
            <a:pPr>
              <a:defRPr/>
            </a:pPr>
            <a:fld id="{DBF99476-0AF2-41B0-BAC2-91F205948230}" type="datetimeFigureOut">
              <a:rPr lang="en-US"/>
              <a:pPr>
                <a:defRPr/>
              </a:pPr>
              <a:t>11/15/2011</a:t>
            </a:fld>
            <a:endParaRPr lang="en-US"/>
          </a:p>
        </p:txBody>
      </p:sp>
      <p:sp>
        <p:nvSpPr>
          <p:cNvPr id="9" name="Footer Placeholder 7"/>
          <p:cNvSpPr>
            <a:spLocks noGrp="1"/>
          </p:cNvSpPr>
          <p:nvPr>
            <p:ph type="ftr" sz="quarter" idx="16"/>
          </p:nvPr>
        </p:nvSpPr>
        <p:spPr/>
        <p:txBody>
          <a:bodyPr/>
          <a:lstStyle>
            <a:lvl1pPr>
              <a:defRPr/>
            </a:lvl1pPr>
          </a:lstStyle>
          <a:p>
            <a:pPr>
              <a:defRPr/>
            </a:pPr>
            <a:endParaRPr lang="en-US"/>
          </a:p>
        </p:txBody>
      </p:sp>
      <p:sp>
        <p:nvSpPr>
          <p:cNvPr id="10" name="Slide Number Placeholder 8"/>
          <p:cNvSpPr>
            <a:spLocks noGrp="1"/>
          </p:cNvSpPr>
          <p:nvPr>
            <p:ph type="sldNum" sz="quarter" idx="17"/>
          </p:nvPr>
        </p:nvSpPr>
        <p:spPr/>
        <p:txBody>
          <a:bodyPr/>
          <a:lstStyle>
            <a:lvl1pPr>
              <a:defRPr/>
            </a:lvl1pPr>
          </a:lstStyle>
          <a:p>
            <a:pPr>
              <a:defRPr/>
            </a:pPr>
            <a:fld id="{A02802F3-7E81-4898-B9F0-1DBE21EFC4B3}"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3" name="Picture 2"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a:p>
        </p:txBody>
      </p:sp>
      <p:sp>
        <p:nvSpPr>
          <p:cNvPr id="4" name="Date Placeholder 2"/>
          <p:cNvSpPr>
            <a:spLocks noGrp="1"/>
          </p:cNvSpPr>
          <p:nvPr>
            <p:ph type="dt" sz="half" idx="10"/>
          </p:nvPr>
        </p:nvSpPr>
        <p:spPr/>
        <p:txBody>
          <a:bodyPr/>
          <a:lstStyle>
            <a:lvl1pPr>
              <a:defRPr/>
            </a:lvl1pPr>
          </a:lstStyle>
          <a:p>
            <a:pPr>
              <a:defRPr/>
            </a:pPr>
            <a:fld id="{B4783DC4-DC61-4389-B261-6061AD1D928E}" type="datetimeFigureOut">
              <a:rPr lang="en-US"/>
              <a:pPr>
                <a:defRPr/>
              </a:pPr>
              <a:t>11/15/2011</a:t>
            </a:fld>
            <a:endParaRPr lang="en-US"/>
          </a:p>
        </p:txBody>
      </p:sp>
      <p:sp>
        <p:nvSpPr>
          <p:cNvPr id="5" name="Footer Placeholder 3"/>
          <p:cNvSpPr>
            <a:spLocks noGrp="1"/>
          </p:cNvSpPr>
          <p:nvPr>
            <p:ph type="ftr" sz="quarter" idx="11"/>
          </p:nvPr>
        </p:nvSpPr>
        <p:spPr/>
        <p:txBody>
          <a:bodyPr/>
          <a:lstStyle>
            <a:lvl1pPr>
              <a:defRPr/>
            </a:lvl1pPr>
          </a:lstStyle>
          <a:p>
            <a:pPr>
              <a:defRPr/>
            </a:pPr>
            <a:endParaRPr lang="en-US"/>
          </a:p>
        </p:txBody>
      </p:sp>
      <p:sp>
        <p:nvSpPr>
          <p:cNvPr id="6" name="Slide Number Placeholder 4"/>
          <p:cNvSpPr>
            <a:spLocks noGrp="1"/>
          </p:cNvSpPr>
          <p:nvPr>
            <p:ph type="sldNum" sz="quarter" idx="12"/>
          </p:nvPr>
        </p:nvSpPr>
        <p:spPr/>
        <p:txBody>
          <a:bodyPr/>
          <a:lstStyle>
            <a:lvl1pPr>
              <a:defRPr/>
            </a:lvl1pPr>
          </a:lstStyle>
          <a:p>
            <a:pPr>
              <a:defRPr/>
            </a:pPr>
            <a:fld id="{A347993F-426B-4296-89B2-4FAE38898807}"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a:ln/>
        </p:spPr>
        <p:txBody>
          <a:bodyPr/>
          <a:lstStyle>
            <a:lvl1pPr>
              <a:defRPr/>
            </a:lvl1pPr>
          </a:lstStyle>
          <a:p>
            <a:pPr>
              <a:defRPr/>
            </a:pPr>
            <a:fld id="{C9FCD8E9-3804-4884-BD9E-21747F1D0565}" type="datetimeFigureOut">
              <a:rPr lang="en-US"/>
              <a:pPr>
                <a:defRPr/>
              </a:pPr>
              <a:t>11/15/2011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A2CE5FDA-A49A-43C7-BEB4-F542F6C463AC}"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1" y="1676400"/>
            <a:ext cx="2819399" cy="599440"/>
          </a:xfrm>
        </p:spPr>
        <p:txBody>
          <a:bodyPr>
            <a:noAutofit/>
          </a:bodyPr>
          <a:lstStyle>
            <a:lvl1pPr algn="ctr">
              <a:defRPr sz="1700" b="1" cap="all" spc="0" baseline="0"/>
            </a:lvl1pPr>
          </a:lstStyle>
          <a:p>
            <a:r>
              <a:rPr lang="en-US" smtClean="0"/>
              <a:t>Click to edit Master title style</a:t>
            </a:r>
            <a:endParaRPr lang="en-US" dirty="0"/>
          </a:p>
        </p:txBody>
      </p:sp>
      <p:sp>
        <p:nvSpPr>
          <p:cNvPr id="4" name="Text Placeholder 3"/>
          <p:cNvSpPr>
            <a:spLocks noGrp="1"/>
          </p:cNvSpPr>
          <p:nvPr>
            <p:ph type="body" sz="half" idx="2"/>
          </p:nvPr>
        </p:nvSpPr>
        <p:spPr>
          <a:xfrm>
            <a:off x="4953001" y="2275840"/>
            <a:ext cx="2819399" cy="290576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Content Placeholder 8"/>
          <p:cNvSpPr>
            <a:spLocks noGrp="1"/>
          </p:cNvSpPr>
          <p:nvPr>
            <p:ph sz="quarter" idx="13"/>
          </p:nvPr>
        </p:nvSpPr>
        <p:spPr>
          <a:xfrm>
            <a:off x="1371600" y="1676400"/>
            <a:ext cx="3276600" cy="3505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3"/>
          <p:cNvSpPr>
            <a:spLocks noGrp="1"/>
          </p:cNvSpPr>
          <p:nvPr>
            <p:ph type="dt" sz="half" idx="14"/>
          </p:nvPr>
        </p:nvSpPr>
        <p:spPr>
          <a:ln/>
        </p:spPr>
        <p:txBody>
          <a:bodyPr/>
          <a:lstStyle>
            <a:lvl1pPr>
              <a:defRPr/>
            </a:lvl1pPr>
          </a:lstStyle>
          <a:p>
            <a:pPr>
              <a:defRPr/>
            </a:pPr>
            <a:fld id="{E9C08C89-4C41-4038-AE58-780B1A22A6DF}" type="datetimeFigureOut">
              <a:rPr lang="en-US"/>
              <a:pPr>
                <a:defRPr/>
              </a:pPr>
              <a:t>11/15/2011</a:t>
            </a:fld>
            <a:endParaRPr lang="en-US"/>
          </a:p>
        </p:txBody>
      </p:sp>
      <p:sp>
        <p:nvSpPr>
          <p:cNvPr id="6" name="Footer Placeholder 4"/>
          <p:cNvSpPr>
            <a:spLocks noGrp="1"/>
          </p:cNvSpPr>
          <p:nvPr>
            <p:ph type="ftr" sz="quarter" idx="15"/>
          </p:nvPr>
        </p:nvSpPr>
        <p:spPr/>
        <p:txBody>
          <a:bodyPr/>
          <a:lstStyle>
            <a:lvl1pPr>
              <a:defRPr/>
            </a:lvl1pPr>
          </a:lstStyle>
          <a:p>
            <a:pPr>
              <a:defRPr/>
            </a:pPr>
            <a:endParaRPr lang="en-US"/>
          </a:p>
        </p:txBody>
      </p:sp>
      <p:sp>
        <p:nvSpPr>
          <p:cNvPr id="7" name="Slide Number Placeholder 5"/>
          <p:cNvSpPr>
            <a:spLocks noGrp="1"/>
          </p:cNvSpPr>
          <p:nvPr>
            <p:ph type="sldNum" sz="quarter" idx="16"/>
          </p:nvPr>
        </p:nvSpPr>
        <p:spPr/>
        <p:txBody>
          <a:bodyPr/>
          <a:lstStyle>
            <a:lvl1pPr>
              <a:defRPr/>
            </a:lvl1pPr>
          </a:lstStyle>
          <a:p>
            <a:pPr>
              <a:defRPr/>
            </a:pPr>
            <a:fld id="{D1177B94-3C43-423A-863C-8B2839D2C2A2}"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Plaque 4"/>
          <p:cNvSpPr/>
          <p:nvPr/>
        </p:nvSpPr>
        <p:spPr>
          <a:xfrm>
            <a:off x="1463675" y="1847850"/>
            <a:ext cx="3089275" cy="3089275"/>
          </a:xfrm>
          <a:prstGeom prst="plaque">
            <a:avLst>
              <a:gd name="adj" fmla="val 8438"/>
            </a:avLst>
          </a:prstGeom>
          <a:noFill/>
          <a:ln w="9525">
            <a:solidFill>
              <a:schemeClr val="tx2">
                <a:alpha val="17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4953000" y="1676400"/>
            <a:ext cx="2819400" cy="599440"/>
          </a:xfrm>
        </p:spPr>
        <p:txBody>
          <a:bodyPr>
            <a:noAutofit/>
          </a:bodyPr>
          <a:lstStyle>
            <a:lvl1pPr algn="ctr">
              <a:defRPr sz="1700" b="1" cap="all" spc="0" baseline="0"/>
            </a:lvl1pPr>
          </a:lstStyle>
          <a:p>
            <a:r>
              <a:rPr lang="en-US" smtClean="0"/>
              <a:t>Click to edit Master title style</a:t>
            </a:r>
            <a:endParaRPr lang="en-US" dirty="0"/>
          </a:p>
        </p:txBody>
      </p:sp>
      <p:sp>
        <p:nvSpPr>
          <p:cNvPr id="3" name="Picture Placeholder 2"/>
          <p:cNvSpPr>
            <a:spLocks noGrp="1"/>
          </p:cNvSpPr>
          <p:nvPr>
            <p:ph type="pic" idx="1"/>
          </p:nvPr>
        </p:nvSpPr>
        <p:spPr>
          <a:xfrm>
            <a:off x="1524000" y="1905000"/>
            <a:ext cx="2971800" cy="2971800"/>
          </a:xfrm>
          <a:prstGeom prst="plaque">
            <a:avLst>
              <a:gd name="adj" fmla="val 8341"/>
            </a:avLst>
          </a:prstGeom>
          <a:solidFill>
            <a:schemeClr val="bg1">
              <a:lumMod val="95000"/>
              <a:alpha val="35000"/>
            </a:schemeClr>
          </a:solidFill>
          <a:ln w="98425" cmpd="thinThick">
            <a:noFill/>
            <a:bevel/>
          </a:ln>
        </p:spPr>
        <p:txBody>
          <a:bodyPr rtlCol="0">
            <a:normAutofit/>
          </a:bodyPr>
          <a:lstStyle>
            <a:lvl1pPr marL="0" indent="0" algn="ctr">
              <a:buNone/>
              <a:defRPr sz="1800" baseline="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4953000" y="2276856"/>
            <a:ext cx="2819400" cy="287528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4"/>
          <p:cNvSpPr>
            <a:spLocks noGrp="1"/>
          </p:cNvSpPr>
          <p:nvPr>
            <p:ph type="dt" sz="half" idx="10"/>
          </p:nvPr>
        </p:nvSpPr>
        <p:spPr/>
        <p:txBody>
          <a:bodyPr/>
          <a:lstStyle>
            <a:lvl1pPr>
              <a:defRPr/>
            </a:lvl1pPr>
          </a:lstStyle>
          <a:p>
            <a:pPr>
              <a:defRPr/>
            </a:pPr>
            <a:fld id="{CD0BD2E5-038C-43A6-832F-1A8CC651D8F8}" type="datetimeFigureOut">
              <a:rPr lang="en-US"/>
              <a:pPr>
                <a:defRPr/>
              </a:pPr>
              <a:t>11/15/2011</a:t>
            </a:fld>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CDA7B979-BFAD-4D1A-9E36-2D7352877F64}"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7" descr="window3.png"/>
          <p:cNvPicPr>
            <a:picLocks noChangeAspect="1"/>
          </p:cNvPicPr>
          <p:nvPr/>
        </p:nvPicPr>
        <p:blipFill>
          <a:blip r:embed="rId13"/>
          <a:srcRect/>
          <a:stretch>
            <a:fillRect/>
          </a:stretch>
        </p:blipFill>
        <p:spPr bwMode="auto">
          <a:xfrm>
            <a:off x="0" y="0"/>
            <a:ext cx="9144000" cy="6858000"/>
          </a:xfrm>
          <a:prstGeom prst="rect">
            <a:avLst/>
          </a:prstGeom>
          <a:noFill/>
          <a:ln w="9525">
            <a:noFill/>
            <a:miter lim="800000"/>
            <a:headEnd/>
            <a:tailEnd/>
          </a:ln>
        </p:spPr>
      </p:pic>
      <p:sp>
        <p:nvSpPr>
          <p:cNvPr id="2" name="Title Placeholder 1"/>
          <p:cNvSpPr>
            <a:spLocks noGrp="1"/>
          </p:cNvSpPr>
          <p:nvPr>
            <p:ph type="title"/>
          </p:nvPr>
        </p:nvSpPr>
        <p:spPr>
          <a:xfrm>
            <a:off x="1371600" y="1295400"/>
            <a:ext cx="6400800" cy="685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1028" name="Text Placeholder 2"/>
          <p:cNvSpPr>
            <a:spLocks noGrp="1"/>
          </p:cNvSpPr>
          <p:nvPr>
            <p:ph type="body" idx="1"/>
          </p:nvPr>
        </p:nvSpPr>
        <p:spPr bwMode="auto">
          <a:xfrm>
            <a:off x="1371600" y="2057400"/>
            <a:ext cx="6400800" cy="3429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bwMode="white">
          <a:xfrm>
            <a:off x="304800" y="6356350"/>
            <a:ext cx="2133600" cy="365125"/>
          </a:xfrm>
          <a:prstGeom prst="rect">
            <a:avLst/>
          </a:prstGeom>
          <a:ln>
            <a:noFill/>
          </a:ln>
        </p:spPr>
        <p:txBody>
          <a:bodyPr vert="horz" lIns="91440" tIns="45720" rIns="91440" bIns="45720" rtlCol="0" anchor="ctr"/>
          <a:lstStyle>
            <a:lvl1pPr algn="l" fontAlgn="auto">
              <a:spcBef>
                <a:spcPts val="0"/>
              </a:spcBef>
              <a:spcAft>
                <a:spcPts val="0"/>
              </a:spcAft>
              <a:defRPr sz="1100" baseline="0" smtClean="0">
                <a:solidFill>
                  <a:schemeClr val="accent1">
                    <a:lumMod val="60000"/>
                    <a:lumOff val="40000"/>
                  </a:schemeClr>
                </a:solidFill>
                <a:latin typeface="+mn-lt"/>
                <a:ea typeface="+mn-ea"/>
                <a:cs typeface="+mn-cs"/>
              </a:defRPr>
            </a:lvl1pPr>
          </a:lstStyle>
          <a:p>
            <a:pPr>
              <a:defRPr/>
            </a:pPr>
            <a:fld id="{684A8D39-4DE0-4265-874C-90C6F9832732}" type="datetimeFigureOut">
              <a:rPr lang="en-US"/>
              <a:pPr>
                <a:defRPr/>
              </a:pPr>
              <a:t>11/15/2011</a:t>
            </a:fld>
            <a:endParaRPr lang="en-US"/>
          </a:p>
        </p:txBody>
      </p:sp>
      <p:sp>
        <p:nvSpPr>
          <p:cNvPr id="5" name="Footer Placeholder 4"/>
          <p:cNvSpPr>
            <a:spLocks noGrp="1"/>
          </p:cNvSpPr>
          <p:nvPr>
            <p:ph type="ftr" sz="quarter" idx="3"/>
          </p:nvPr>
        </p:nvSpPr>
        <p:spPr bwMode="white">
          <a:xfrm>
            <a:off x="2971800" y="6356350"/>
            <a:ext cx="3200400" cy="365125"/>
          </a:xfrm>
          <a:prstGeom prst="rect">
            <a:avLst/>
          </a:prstGeom>
        </p:spPr>
        <p:txBody>
          <a:bodyPr vert="horz" lIns="91440" tIns="45720" rIns="91440" bIns="45720" rtlCol="0" anchor="ctr"/>
          <a:lstStyle>
            <a:lvl1pPr algn="ctr" fontAlgn="auto">
              <a:spcBef>
                <a:spcPts val="0"/>
              </a:spcBef>
              <a:spcAft>
                <a:spcPts val="0"/>
              </a:spcAft>
              <a:defRPr sz="1100" baseline="0">
                <a:solidFill>
                  <a:schemeClr val="accent1">
                    <a:lumMod val="60000"/>
                    <a:lumOff val="40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bwMode="white">
          <a:xfrm>
            <a:off x="6675438" y="6364288"/>
            <a:ext cx="2133600" cy="365125"/>
          </a:xfrm>
          <a:prstGeom prst="rect">
            <a:avLst/>
          </a:prstGeom>
        </p:spPr>
        <p:txBody>
          <a:bodyPr vert="horz" lIns="91440" tIns="45720" rIns="91440" bIns="45720" rtlCol="0" anchor="ctr"/>
          <a:lstStyle>
            <a:lvl1pPr algn="r" fontAlgn="auto">
              <a:spcBef>
                <a:spcPts val="0"/>
              </a:spcBef>
              <a:spcAft>
                <a:spcPts val="0"/>
              </a:spcAft>
              <a:defRPr sz="1200" b="1" baseline="0" smtClean="0">
                <a:solidFill>
                  <a:schemeClr val="accent1">
                    <a:lumMod val="60000"/>
                    <a:lumOff val="40000"/>
                  </a:schemeClr>
                </a:solidFill>
                <a:latin typeface="+mn-lt"/>
                <a:ea typeface="+mn-ea"/>
                <a:cs typeface="+mn-cs"/>
              </a:defRPr>
            </a:lvl1pPr>
          </a:lstStyle>
          <a:p>
            <a:pPr>
              <a:defRPr/>
            </a:pPr>
            <a:fld id="{AB1AE27A-80C0-47CD-9E4B-E34C75F5C75D}"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83" r:id="rId7"/>
    <p:sldLayoutId id="2147483682" r:id="rId8"/>
    <p:sldLayoutId id="2147483690" r:id="rId9"/>
    <p:sldLayoutId id="2147483681" r:id="rId10"/>
    <p:sldLayoutId id="2147483680" r:id="rId11"/>
  </p:sldLayoutIdLst>
  <p:txStyles>
    <p:titleStyle>
      <a:lvl1pPr algn="ctr" rtl="0" fontAlgn="base">
        <a:spcBef>
          <a:spcPct val="0"/>
        </a:spcBef>
        <a:spcAft>
          <a:spcPct val="0"/>
        </a:spcAft>
        <a:defRPr sz="3600" kern="1200" cap="all" spc="300">
          <a:solidFill>
            <a:schemeClr val="tx1"/>
          </a:solidFill>
          <a:latin typeface="+mj-lt"/>
          <a:ea typeface="ＭＳ Ｐゴシック" pitchFamily="127" charset="-128"/>
          <a:cs typeface="ＭＳ Ｐゴシック" pitchFamily="127" charset="-128"/>
        </a:defRPr>
      </a:lvl1pPr>
      <a:lvl2pPr algn="ctr" rtl="0" fontAlgn="base">
        <a:spcBef>
          <a:spcPct val="0"/>
        </a:spcBef>
        <a:spcAft>
          <a:spcPct val="0"/>
        </a:spcAft>
        <a:defRPr sz="3600">
          <a:solidFill>
            <a:schemeClr val="tx1"/>
          </a:solidFill>
          <a:latin typeface="Garamond" pitchFamily="127" charset="0"/>
          <a:ea typeface="ＭＳ Ｐゴシック" pitchFamily="127" charset="-128"/>
          <a:cs typeface="ＭＳ Ｐゴシック" pitchFamily="127" charset="-128"/>
        </a:defRPr>
      </a:lvl2pPr>
      <a:lvl3pPr algn="ctr" rtl="0" fontAlgn="base">
        <a:spcBef>
          <a:spcPct val="0"/>
        </a:spcBef>
        <a:spcAft>
          <a:spcPct val="0"/>
        </a:spcAft>
        <a:defRPr sz="3600">
          <a:solidFill>
            <a:schemeClr val="tx1"/>
          </a:solidFill>
          <a:latin typeface="Garamond" pitchFamily="127" charset="0"/>
          <a:ea typeface="ＭＳ Ｐゴシック" pitchFamily="127" charset="-128"/>
          <a:cs typeface="ＭＳ Ｐゴシック" pitchFamily="127" charset="-128"/>
        </a:defRPr>
      </a:lvl3pPr>
      <a:lvl4pPr algn="ctr" rtl="0" fontAlgn="base">
        <a:spcBef>
          <a:spcPct val="0"/>
        </a:spcBef>
        <a:spcAft>
          <a:spcPct val="0"/>
        </a:spcAft>
        <a:defRPr sz="3600">
          <a:solidFill>
            <a:schemeClr val="tx1"/>
          </a:solidFill>
          <a:latin typeface="Garamond" pitchFamily="127" charset="0"/>
          <a:ea typeface="ＭＳ Ｐゴシック" pitchFamily="127" charset="-128"/>
          <a:cs typeface="ＭＳ Ｐゴシック" pitchFamily="127" charset="-128"/>
        </a:defRPr>
      </a:lvl4pPr>
      <a:lvl5pPr algn="ctr" rtl="0" fontAlgn="base">
        <a:spcBef>
          <a:spcPct val="0"/>
        </a:spcBef>
        <a:spcAft>
          <a:spcPct val="0"/>
        </a:spcAft>
        <a:defRPr sz="3600">
          <a:solidFill>
            <a:schemeClr val="tx1"/>
          </a:solidFill>
          <a:latin typeface="Garamond" pitchFamily="127" charset="0"/>
          <a:ea typeface="ＭＳ Ｐゴシック" pitchFamily="127" charset="-128"/>
          <a:cs typeface="ＭＳ Ｐゴシック" pitchFamily="127" charset="-128"/>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indent="-273050" algn="l" rtl="0" fontAlgn="base">
        <a:lnSpc>
          <a:spcPct val="150000"/>
        </a:lnSpc>
        <a:spcBef>
          <a:spcPct val="20000"/>
        </a:spcBef>
        <a:spcAft>
          <a:spcPct val="0"/>
        </a:spcAft>
        <a:buFont typeface="Wingdings" pitchFamily="127" charset="2"/>
        <a:buChar char="v"/>
        <a:defRPr kern="1200">
          <a:solidFill>
            <a:schemeClr val="tx1"/>
          </a:solidFill>
          <a:latin typeface="+mn-lt"/>
          <a:ea typeface="ＭＳ Ｐゴシック" pitchFamily="127" charset="-128"/>
          <a:cs typeface="ＭＳ Ｐゴシック" pitchFamily="127" charset="-128"/>
        </a:defRPr>
      </a:lvl1pPr>
      <a:lvl2pPr marL="742950" indent="-228600" algn="l" rtl="0" fontAlgn="base">
        <a:spcBef>
          <a:spcPct val="20000"/>
        </a:spcBef>
        <a:spcAft>
          <a:spcPct val="0"/>
        </a:spcAft>
        <a:buFont typeface="Arial" pitchFamily="127" charset="0"/>
        <a:buChar char="•"/>
        <a:defRPr sz="1600" kern="1200">
          <a:solidFill>
            <a:schemeClr val="tx1"/>
          </a:solidFill>
          <a:latin typeface="+mn-lt"/>
          <a:ea typeface="ＭＳ Ｐゴシック" pitchFamily="127" charset="-128"/>
          <a:cs typeface="+mn-cs"/>
        </a:defRPr>
      </a:lvl2pPr>
      <a:lvl3pPr marL="1143000" indent="-228600" algn="l" rtl="0" fontAlgn="base">
        <a:spcBef>
          <a:spcPct val="20000"/>
        </a:spcBef>
        <a:spcAft>
          <a:spcPct val="0"/>
        </a:spcAft>
        <a:buFont typeface="Arial" pitchFamily="127" charset="0"/>
        <a:buChar char="•"/>
        <a:defRPr sz="1400" kern="1200">
          <a:solidFill>
            <a:schemeClr val="tx1"/>
          </a:solidFill>
          <a:latin typeface="+mn-lt"/>
          <a:ea typeface="ＭＳ Ｐゴシック" pitchFamily="127" charset="-128"/>
          <a:cs typeface="+mn-cs"/>
        </a:defRPr>
      </a:lvl3pPr>
      <a:lvl4pPr marL="1600200" indent="-228600" algn="l" rtl="0" fontAlgn="base">
        <a:spcBef>
          <a:spcPct val="20000"/>
        </a:spcBef>
        <a:spcAft>
          <a:spcPct val="0"/>
        </a:spcAft>
        <a:buFont typeface="Arial" pitchFamily="127" charset="0"/>
        <a:buChar char="•"/>
        <a:defRPr sz="1400" kern="1200">
          <a:solidFill>
            <a:schemeClr val="tx1"/>
          </a:solidFill>
          <a:latin typeface="+mn-lt"/>
          <a:ea typeface="ＭＳ Ｐゴシック" pitchFamily="127" charset="-128"/>
          <a:cs typeface="+mn-cs"/>
        </a:defRPr>
      </a:lvl4pPr>
      <a:lvl5pPr marL="2057400" indent="-228600" algn="l" rtl="0" fontAlgn="base">
        <a:spcBef>
          <a:spcPct val="20000"/>
        </a:spcBef>
        <a:spcAft>
          <a:spcPct val="0"/>
        </a:spcAft>
        <a:buFont typeface="Arial" pitchFamily="127" charset="0"/>
        <a:buChar char="•"/>
        <a:defRPr sz="1400" kern="1200">
          <a:solidFill>
            <a:schemeClr val="tx1"/>
          </a:solidFill>
          <a:latin typeface="+mn-lt"/>
          <a:ea typeface="ＭＳ Ｐゴシック" pitchFamily="127" charset="-128"/>
          <a:cs typeface="+mn-cs"/>
        </a:defRPr>
      </a:lvl5pPr>
      <a:lvl6pPr marL="2514600" indent="-228600" algn="l" defTabSz="914400" rtl="0"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l" defTabSz="914400" rtl="0"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hyperlink" Target="//upload.wikimedia.org/wikipedia/commons/f/fe/Moli%C3%A8re_-_Nicolas_Mignard_(1658).jpg"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upload.wikimedia.org/wikipedia/commons/d/d2/Tartuffe.jpg"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upload.wikimedia.org/wikipedia/commons/5/58/ArmoiriesMichelDeMontaigne.svg"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2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hyperlink" Target="http://en.wikipedia.org/wiki/File:Michel_de_Montaigne_1.jpg"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4.gif"/><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26.jpeg"/><Relationship Id="rId4" Type="http://schemas.openxmlformats.org/officeDocument/2006/relationships/image" Target="../media/image25.jpeg"/></Relationships>
</file>

<file path=ppt/slides/_rels/slide25.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hyperlink" Target="http://en.wikipedia.org/wiki/Moli%C3%A8re" TargetMode="External"/><Relationship Id="rId13" Type="http://schemas.openxmlformats.org/officeDocument/2006/relationships/hyperlink" Target="http://books.google.com/" TargetMode="External"/><Relationship Id="rId3" Type="http://schemas.openxmlformats.org/officeDocument/2006/relationships/hyperlink" Target="http://shakespeare.mit.edu/" TargetMode="External"/><Relationship Id="rId7" Type="http://schemas.openxmlformats.org/officeDocument/2006/relationships/hyperlink" Target="http://www.notablebiographies.com/Ma-Mo/Milton-John.html" TargetMode="External"/><Relationship Id="rId12" Type="http://schemas.openxmlformats.org/officeDocument/2006/relationships/hyperlink" Target="http://kirjasto.sci.fi/"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hyperlink" Target="http://knol.google.com/k/cantor-s-paradise-lost" TargetMode="External"/><Relationship Id="rId11" Type="http://schemas.openxmlformats.org/officeDocument/2006/relationships/hyperlink" Target="http://www.gutenberg.org/ebooks/2027" TargetMode="External"/><Relationship Id="rId5" Type="http://schemas.openxmlformats.org/officeDocument/2006/relationships/hyperlink" Target="http://www.luminarium.org/encyclopedia/chamberlainsmen.htm" TargetMode="External"/><Relationship Id="rId10" Type="http://schemas.openxmlformats.org/officeDocument/2006/relationships/hyperlink" Target="http://oll.libertyfund.org/index.php?option=com_staticxt&amp;staticfile=show.php?title=168&amp;Itemid=99999999" TargetMode="External"/><Relationship Id="rId4" Type="http://schemas.openxmlformats.org/officeDocument/2006/relationships/hyperlink" Target="http://rarestkindofbest.wordpress.com/2011/04/21/shakespeares-theatre/" TargetMode="External"/><Relationship Id="rId9" Type="http://schemas.openxmlformats.org/officeDocument/2006/relationships/hyperlink" Target="http://en.wikipedia.org/wiki/Michel_de_Montaigne" TargetMode="External"/><Relationship Id="rId14" Type="http://schemas.openxmlformats.org/officeDocument/2006/relationships/hyperlink" Target="http://victorianweb.org/"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p:cNvSpPr>
          <p:nvPr>
            <p:ph type="ctrTitle" idx="4294967295"/>
          </p:nvPr>
        </p:nvSpPr>
        <p:spPr bwMode="auto">
          <a:xfrm>
            <a:off x="685800" y="2286000"/>
            <a:ext cx="7772400" cy="1143000"/>
          </a:xfrm>
          <a:noFill/>
        </p:spPr>
        <p:txBody>
          <a:bodyPr wrap="square" numCol="1" compatLnSpc="1">
            <a:prstTxWarp prst="textNoShape">
              <a:avLst/>
            </a:prstTxWarp>
            <a:normAutofit fontScale="90000"/>
          </a:bodyPr>
          <a:lstStyle/>
          <a:p>
            <a:r>
              <a:rPr lang="en-US" cap="none"/>
              <a:t>European Literature- 17th and 18th Centuries</a:t>
            </a:r>
          </a:p>
        </p:txBody>
      </p:sp>
      <p:sp>
        <p:nvSpPr>
          <p:cNvPr id="83971" name="Rectangle 3"/>
          <p:cNvSpPr>
            <a:spLocks noGrp="1"/>
          </p:cNvSpPr>
          <p:nvPr>
            <p:ph type="subTitle" idx="4294967295"/>
          </p:nvPr>
        </p:nvSpPr>
        <p:spPr>
          <a:xfrm>
            <a:off x="1371600" y="3886200"/>
            <a:ext cx="6400800" cy="1752600"/>
          </a:xfrm>
        </p:spPr>
        <p:txBody>
          <a:bodyPr/>
          <a:lstStyle/>
          <a:p>
            <a:r>
              <a:rPr lang="en-US"/>
              <a:t>Grace Phelps, Katherine Feehan, Lizzy Steinborn, and Stephanie Marrie</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p:cNvSpPr>
          <p:nvPr>
            <p:ph type="title" idx="4294967295"/>
          </p:nvPr>
        </p:nvSpPr>
        <p:spPr bwMode="auto">
          <a:noFill/>
        </p:spPr>
        <p:txBody>
          <a:bodyPr wrap="square" numCol="1" compatLnSpc="1">
            <a:prstTxWarp prst="textNoShape">
              <a:avLst/>
            </a:prstTxWarp>
          </a:bodyPr>
          <a:lstStyle/>
          <a:p>
            <a:r>
              <a:rPr lang="en-US" cap="none" dirty="0" err="1"/>
              <a:t>Moli</a:t>
            </a:r>
            <a:r>
              <a:rPr lang="en-US" altLang="ja-JP" cap="none" dirty="0" err="1"/>
              <a:t>ére</a:t>
            </a:r>
            <a:endParaRPr lang="en-US" cap="none" dirty="0"/>
          </a:p>
        </p:txBody>
      </p:sp>
      <p:sp>
        <p:nvSpPr>
          <p:cNvPr id="39939" name="Placeholder 3"/>
          <p:cNvSpPr>
            <a:spLocks noGrp="1"/>
          </p:cNvSpPr>
          <p:nvPr>
            <p:ph type="body" idx="4294967295"/>
          </p:nvPr>
        </p:nvSpPr>
        <p:spPr/>
        <p:txBody>
          <a:bodyPr/>
          <a:lstStyle/>
          <a:p>
            <a:r>
              <a:rPr lang="en-US" b="1" dirty="0" smtClean="0"/>
              <a:t>Jean-Baptiste </a:t>
            </a:r>
            <a:r>
              <a:rPr lang="en-US" b="1" dirty="0" err="1" smtClean="0"/>
              <a:t>Poquelin</a:t>
            </a:r>
            <a:endParaRPr lang="en-US" b="1" dirty="0" smtClean="0"/>
          </a:p>
          <a:p>
            <a:r>
              <a:rPr lang="en-US" dirty="0" smtClean="0"/>
              <a:t>January 1622 </a:t>
            </a:r>
          </a:p>
          <a:p>
            <a:r>
              <a:rPr lang="en-US" dirty="0" smtClean="0"/>
              <a:t>Actor first</a:t>
            </a:r>
            <a:endParaRPr lang="en-US" dirty="0"/>
          </a:p>
          <a:p>
            <a:r>
              <a:rPr lang="en-US" dirty="0" smtClean="0"/>
              <a:t>TB, </a:t>
            </a:r>
            <a:r>
              <a:rPr lang="en-US" dirty="0"/>
              <a:t>he collapsed on </a:t>
            </a:r>
            <a:r>
              <a:rPr lang="en-US" dirty="0" smtClean="0"/>
              <a:t>stage</a:t>
            </a:r>
          </a:p>
          <a:p>
            <a:r>
              <a:rPr lang="en-US" dirty="0" smtClean="0"/>
              <a:t>Buried next to unbaptized infants.</a:t>
            </a:r>
          </a:p>
        </p:txBody>
      </p:sp>
      <p:pic>
        <p:nvPicPr>
          <p:cNvPr id="1026" name="Picture 2" descr="File:Molière - Nicolas Mignard (1658).jp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59404" y="2213248"/>
            <a:ext cx="2884596" cy="359132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 WORKS</a:t>
            </a:r>
            <a:endParaRPr lang="en-US" dirty="0">
              <a:latin typeface="+mn-lt"/>
            </a:endParaRPr>
          </a:p>
        </p:txBody>
      </p:sp>
      <p:sp>
        <p:nvSpPr>
          <p:cNvPr id="3" name="Content Placeholder 2"/>
          <p:cNvSpPr>
            <a:spLocks noGrp="1"/>
          </p:cNvSpPr>
          <p:nvPr>
            <p:ph idx="1"/>
          </p:nvPr>
        </p:nvSpPr>
        <p:spPr/>
        <p:txBody>
          <a:bodyPr/>
          <a:lstStyle/>
          <a:p>
            <a:r>
              <a:rPr lang="en-US" dirty="0" smtClean="0"/>
              <a:t>Rhyme</a:t>
            </a:r>
          </a:p>
          <a:p>
            <a:r>
              <a:rPr lang="en-US" dirty="0"/>
              <a:t>Liked </a:t>
            </a:r>
            <a:r>
              <a:rPr lang="en-US" dirty="0" smtClean="0"/>
              <a:t>tragedies </a:t>
            </a:r>
            <a:r>
              <a:rPr lang="en-US" dirty="0"/>
              <a:t>but was better at farces </a:t>
            </a:r>
          </a:p>
          <a:p>
            <a:r>
              <a:rPr lang="en-US" dirty="0" smtClean="0"/>
              <a:t> </a:t>
            </a:r>
            <a:r>
              <a:rPr lang="en-US" i="1" dirty="0"/>
              <a:t>The  </a:t>
            </a:r>
            <a:r>
              <a:rPr lang="en-US" i="1" dirty="0" smtClean="0"/>
              <a:t>Misanthrope, The Miser, The </a:t>
            </a:r>
            <a:r>
              <a:rPr lang="en-US" i="1" dirty="0"/>
              <a:t>Imaginary </a:t>
            </a:r>
            <a:r>
              <a:rPr lang="en-US" i="1" dirty="0" smtClean="0"/>
              <a:t>Invalid</a:t>
            </a:r>
          </a:p>
          <a:p>
            <a:r>
              <a:rPr lang="en-US" dirty="0"/>
              <a:t>pessimistic </a:t>
            </a:r>
            <a:endParaRPr lang="en-US" i="1" dirty="0" smtClean="0"/>
          </a:p>
          <a:p>
            <a:endParaRPr lang="en-US" dirty="0" smtClean="0"/>
          </a:p>
          <a:p>
            <a:endParaRPr lang="en-US" dirty="0"/>
          </a:p>
        </p:txBody>
      </p:sp>
    </p:spTree>
    <p:extLst>
      <p:ext uri="{BB962C8B-B14F-4D97-AF65-F5344CB8AC3E}">
        <p14:creationId xmlns:p14="http://schemas.microsoft.com/office/powerpoint/2010/main" val="376973040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p:cNvSpPr>
          <p:nvPr>
            <p:ph type="title" idx="4294967295"/>
          </p:nvPr>
        </p:nvSpPr>
        <p:spPr bwMode="auto">
          <a:noFill/>
        </p:spPr>
        <p:txBody>
          <a:bodyPr wrap="square" numCol="1" compatLnSpc="1">
            <a:prstTxWarp prst="textNoShape">
              <a:avLst/>
            </a:prstTxWarp>
          </a:bodyPr>
          <a:lstStyle/>
          <a:p>
            <a:r>
              <a:rPr lang="en-US" cap="none" dirty="0"/>
              <a:t>Tartuffe or the Hypocrite</a:t>
            </a:r>
          </a:p>
        </p:txBody>
      </p:sp>
      <p:sp>
        <p:nvSpPr>
          <p:cNvPr id="45059" name="Placeholder 3"/>
          <p:cNvSpPr>
            <a:spLocks noGrp="1"/>
          </p:cNvSpPr>
          <p:nvPr>
            <p:ph type="body" idx="4294967295"/>
          </p:nvPr>
        </p:nvSpPr>
        <p:spPr/>
        <p:txBody>
          <a:bodyPr/>
          <a:lstStyle/>
          <a:p>
            <a:r>
              <a:rPr lang="en-US" dirty="0"/>
              <a:t>The public and King Louis XIV liked it </a:t>
            </a:r>
          </a:p>
          <a:p>
            <a:r>
              <a:rPr lang="en-US" dirty="0"/>
              <a:t>BUT it mocked high </a:t>
            </a:r>
            <a:r>
              <a:rPr lang="en-US" dirty="0" smtClean="0"/>
              <a:t>positions</a:t>
            </a:r>
            <a:endParaRPr lang="en-US" dirty="0"/>
          </a:p>
          <a:p>
            <a:r>
              <a:rPr lang="en-US" dirty="0" smtClean="0"/>
              <a:t>BANNED- many times</a:t>
            </a:r>
          </a:p>
          <a:p>
            <a:r>
              <a:rPr lang="en-US" dirty="0" err="1" smtClean="0"/>
              <a:t>Orgon</a:t>
            </a:r>
            <a:r>
              <a:rPr lang="en-US" dirty="0" smtClean="0"/>
              <a:t> is obsessed with Tartuffe the hypocrite </a:t>
            </a:r>
          </a:p>
          <a:p>
            <a:r>
              <a:rPr lang="en-US" dirty="0" smtClean="0"/>
              <a:t>Makes foolish choices </a:t>
            </a:r>
          </a:p>
          <a:p>
            <a:r>
              <a:rPr lang="en-US" dirty="0" smtClean="0"/>
              <a:t>Leads to the(temporary) destruction of his family </a:t>
            </a:r>
            <a:endParaRPr lang="en-US" dirty="0"/>
          </a:p>
          <a:p>
            <a:endParaRPr lang="en-US" dirty="0"/>
          </a:p>
        </p:txBody>
      </p:sp>
      <p:pic>
        <p:nvPicPr>
          <p:cNvPr id="2050" name="Picture 2" descr="File:Tartuffe.jp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60232" y="2132856"/>
            <a:ext cx="2304256" cy="391658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p:cNvSpPr>
          <p:nvPr>
            <p:ph type="title" idx="4294967295"/>
          </p:nvPr>
        </p:nvSpPr>
        <p:spPr bwMode="auto">
          <a:xfrm>
            <a:off x="1981200" y="1524000"/>
            <a:ext cx="6400800" cy="685800"/>
          </a:xfrm>
          <a:noFill/>
        </p:spPr>
        <p:txBody>
          <a:bodyPr wrap="square" numCol="1" compatLnSpc="1">
            <a:prstTxWarp prst="textNoShape">
              <a:avLst/>
            </a:prstTxWarp>
            <a:normAutofit fontScale="90000"/>
          </a:bodyPr>
          <a:lstStyle/>
          <a:p>
            <a:r>
              <a:rPr lang="en-US" cap="none"/>
              <a:t>Jean Racine</a:t>
            </a:r>
            <a:br>
              <a:rPr lang="en-US" cap="none"/>
            </a:br>
            <a:endParaRPr lang="en-US" cap="none"/>
          </a:p>
        </p:txBody>
      </p:sp>
      <p:sp>
        <p:nvSpPr>
          <p:cNvPr id="51203" name="Rectangle 3"/>
          <p:cNvSpPr>
            <a:spLocks noGrp="1"/>
          </p:cNvSpPr>
          <p:nvPr>
            <p:ph type="body" idx="4294967295"/>
          </p:nvPr>
        </p:nvSpPr>
        <p:spPr>
          <a:xfrm>
            <a:off x="3962400" y="2057400"/>
            <a:ext cx="4419600" cy="4495800"/>
          </a:xfrm>
        </p:spPr>
        <p:txBody>
          <a:bodyPr/>
          <a:lstStyle/>
          <a:p>
            <a:pPr marL="342900" indent="-342900"/>
            <a:r>
              <a:rPr lang="en-US"/>
              <a:t>One of the “Big Three” of the 17th century French influence. </a:t>
            </a:r>
          </a:p>
          <a:p>
            <a:pPr marL="342900" indent="-342900"/>
            <a:r>
              <a:rPr lang="en-US"/>
              <a:t>A tragedian producing neoclassical perfections. </a:t>
            </a:r>
          </a:p>
          <a:p>
            <a:pPr marL="342900" indent="-342900"/>
            <a:r>
              <a:rPr lang="en-US"/>
              <a:t>His writings were known for their elegance, purity, speed, and fury.</a:t>
            </a:r>
          </a:p>
          <a:p>
            <a:pPr marL="342900" indent="-342900"/>
            <a:r>
              <a:rPr lang="en-US"/>
              <a:t>One of the first French playwright to live off of the plays from his plays.  </a:t>
            </a:r>
          </a:p>
          <a:p>
            <a:pPr marL="342900" indent="-342900"/>
            <a:endParaRPr lang="en-US"/>
          </a:p>
        </p:txBody>
      </p:sp>
      <p:pic>
        <p:nvPicPr>
          <p:cNvPr id="51204" name="Picture 4"/>
          <p:cNvPicPr>
            <a:picLocks noChangeAspect="1" noChangeArrowheads="1"/>
          </p:cNvPicPr>
          <p:nvPr/>
        </p:nvPicPr>
        <p:blipFill>
          <a:blip r:embed="rId3"/>
          <a:srcRect/>
          <a:stretch>
            <a:fillRect/>
          </a:stretch>
        </p:blipFill>
        <p:spPr bwMode="auto">
          <a:xfrm>
            <a:off x="914400" y="2057400"/>
            <a:ext cx="2952750" cy="3505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p:cNvSpPr>
          <p:nvPr>
            <p:ph type="title" idx="4294967295"/>
          </p:nvPr>
        </p:nvSpPr>
        <p:spPr bwMode="auto">
          <a:noFill/>
        </p:spPr>
        <p:txBody>
          <a:bodyPr wrap="square" numCol="1" compatLnSpc="1">
            <a:prstTxWarp prst="textNoShape">
              <a:avLst/>
            </a:prstTxWarp>
          </a:bodyPr>
          <a:lstStyle/>
          <a:p>
            <a:r>
              <a:rPr lang="en-US" cap="none"/>
              <a:t>Background</a:t>
            </a:r>
          </a:p>
        </p:txBody>
      </p:sp>
      <p:sp>
        <p:nvSpPr>
          <p:cNvPr id="52227" name="Rectangle 3"/>
          <p:cNvSpPr>
            <a:spLocks noGrp="1"/>
          </p:cNvSpPr>
          <p:nvPr>
            <p:ph type="body" idx="4294967295"/>
          </p:nvPr>
        </p:nvSpPr>
        <p:spPr/>
        <p:txBody>
          <a:bodyPr/>
          <a:lstStyle/>
          <a:p>
            <a:r>
              <a:rPr lang="en-US"/>
              <a:t>Born in 1639, was orphaned at a young age and raised by his grandparents. </a:t>
            </a:r>
          </a:p>
          <a:p>
            <a:r>
              <a:rPr lang="en-US"/>
              <a:t>Studied rhetoric and law at numerous colleges. At College of Harcourt started studying the theatre. </a:t>
            </a:r>
          </a:p>
        </p:txBody>
      </p:sp>
      <p:pic>
        <p:nvPicPr>
          <p:cNvPr id="52228" name="Picture 4"/>
          <p:cNvPicPr>
            <a:picLocks noChangeAspect="1" noChangeArrowheads="1"/>
          </p:cNvPicPr>
          <p:nvPr/>
        </p:nvPicPr>
        <p:blipFill>
          <a:blip r:embed="rId3"/>
          <a:srcRect/>
          <a:stretch>
            <a:fillRect/>
          </a:stretch>
        </p:blipFill>
        <p:spPr bwMode="auto">
          <a:xfrm>
            <a:off x="4953000" y="3657600"/>
            <a:ext cx="2971800" cy="19907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p:cNvSpPr>
          <p:nvPr>
            <p:ph type="title" idx="4294967295"/>
          </p:nvPr>
        </p:nvSpPr>
        <p:spPr bwMode="auto">
          <a:xfrm>
            <a:off x="-685800" y="990600"/>
            <a:ext cx="7772400" cy="1143000"/>
          </a:xfrm>
          <a:noFill/>
        </p:spPr>
        <p:txBody>
          <a:bodyPr wrap="square" numCol="1" compatLnSpc="1">
            <a:prstTxWarp prst="textNoShape">
              <a:avLst/>
            </a:prstTxWarp>
          </a:bodyPr>
          <a:lstStyle/>
          <a:p>
            <a:r>
              <a:rPr lang="en-US" cap="none"/>
              <a:t>His tragedies </a:t>
            </a:r>
          </a:p>
        </p:txBody>
      </p:sp>
      <p:sp>
        <p:nvSpPr>
          <p:cNvPr id="53251" name="Rectangle 3"/>
          <p:cNvSpPr>
            <a:spLocks noGrp="1"/>
          </p:cNvSpPr>
          <p:nvPr>
            <p:ph type="body" idx="4294967295"/>
          </p:nvPr>
        </p:nvSpPr>
        <p:spPr>
          <a:xfrm>
            <a:off x="1143000" y="2743200"/>
            <a:ext cx="7086600" cy="4114800"/>
          </a:xfrm>
        </p:spPr>
        <p:txBody>
          <a:bodyPr/>
          <a:lstStyle/>
          <a:p>
            <a:r>
              <a:rPr lang="en-US"/>
              <a:t>Showed how men fall from prosperity to disaster.</a:t>
            </a:r>
          </a:p>
          <a:p>
            <a:r>
              <a:rPr lang="en-US"/>
              <a:t>The greater the fall of position the greater the tragedy</a:t>
            </a:r>
          </a:p>
          <a:p>
            <a:r>
              <a:rPr lang="en-US"/>
              <a:t>He describes the fate of kings, queens, princes, and princesses, from the pressures of the society. </a:t>
            </a:r>
          </a:p>
        </p:txBody>
      </p:sp>
      <p:pic>
        <p:nvPicPr>
          <p:cNvPr id="53252" name="Picture 4"/>
          <p:cNvPicPr>
            <a:picLocks noChangeAspect="1" noChangeArrowheads="1"/>
          </p:cNvPicPr>
          <p:nvPr/>
        </p:nvPicPr>
        <p:blipFill>
          <a:blip r:embed="rId3"/>
          <a:srcRect/>
          <a:stretch>
            <a:fillRect/>
          </a:stretch>
        </p:blipFill>
        <p:spPr bwMode="auto">
          <a:xfrm>
            <a:off x="6228184" y="1268760"/>
            <a:ext cx="2514600" cy="201136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p:cNvSpPr>
          <p:nvPr>
            <p:ph type="title" idx="4294967295"/>
          </p:nvPr>
        </p:nvSpPr>
        <p:spPr bwMode="auto">
          <a:noFill/>
        </p:spPr>
        <p:txBody>
          <a:bodyPr wrap="square" numCol="1" compatLnSpc="1">
            <a:prstTxWarp prst="textNoShape">
              <a:avLst/>
            </a:prstTxWarp>
          </a:bodyPr>
          <a:lstStyle/>
          <a:p>
            <a:r>
              <a:rPr lang="en-US" cap="none"/>
              <a:t>Racine and Love </a:t>
            </a:r>
          </a:p>
        </p:txBody>
      </p:sp>
      <p:sp>
        <p:nvSpPr>
          <p:cNvPr id="54275" name="Rectangle 3"/>
          <p:cNvSpPr>
            <a:spLocks noGrp="1"/>
          </p:cNvSpPr>
          <p:nvPr>
            <p:ph type="body" idx="4294967295"/>
          </p:nvPr>
        </p:nvSpPr>
        <p:spPr>
          <a:xfrm>
            <a:off x="1143000" y="2209800"/>
            <a:ext cx="7772400" cy="4114800"/>
          </a:xfrm>
        </p:spPr>
        <p:txBody>
          <a:bodyPr/>
          <a:lstStyle/>
          <a:p>
            <a:r>
              <a:rPr lang="en-US" dirty="0"/>
              <a:t>Racine love was a physiological disorder. </a:t>
            </a:r>
          </a:p>
          <a:p>
            <a:r>
              <a:rPr lang="en-US" dirty="0"/>
              <a:t>A fatal illness that had deceptive hopes</a:t>
            </a:r>
            <a:r>
              <a:rPr lang="en-US" dirty="0" smtClean="0"/>
              <a:t>.</a:t>
            </a:r>
            <a:endParaRPr lang="en-US" dirty="0"/>
          </a:p>
          <a:p>
            <a:r>
              <a:rPr lang="en-US" dirty="0"/>
              <a:t>Racine shows destructive love within human beings in his tragedies.  </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p:cNvSpPr>
          <p:nvPr>
            <p:ph type="title" idx="4294967295"/>
          </p:nvPr>
        </p:nvSpPr>
        <p:spPr bwMode="auto">
          <a:xfrm>
            <a:off x="0" y="609600"/>
            <a:ext cx="7772400" cy="1143000"/>
          </a:xfrm>
          <a:noFill/>
        </p:spPr>
        <p:txBody>
          <a:bodyPr wrap="square" numCol="1" compatLnSpc="1">
            <a:prstTxWarp prst="textNoShape">
              <a:avLst/>
            </a:prstTxWarp>
          </a:bodyPr>
          <a:lstStyle/>
          <a:p>
            <a:r>
              <a:rPr lang="en-US" cap="none"/>
              <a:t>His Writings</a:t>
            </a:r>
          </a:p>
        </p:txBody>
      </p:sp>
      <p:sp>
        <p:nvSpPr>
          <p:cNvPr id="55299" name="Rectangle 3"/>
          <p:cNvSpPr>
            <a:spLocks noGrp="1"/>
          </p:cNvSpPr>
          <p:nvPr>
            <p:ph type="body" idx="4294967295"/>
          </p:nvPr>
        </p:nvSpPr>
        <p:spPr>
          <a:xfrm>
            <a:off x="990600" y="2209800"/>
            <a:ext cx="7391400" cy="4114800"/>
          </a:xfrm>
        </p:spPr>
        <p:txBody>
          <a:bodyPr/>
          <a:lstStyle/>
          <a:p>
            <a:pPr marL="342900" indent="-342900"/>
            <a:r>
              <a:rPr lang="en-US" i="1"/>
              <a:t>Amasie </a:t>
            </a:r>
            <a:r>
              <a:rPr lang="en-US"/>
              <a:t>was bought by the Bourgogne Company but was never produced. </a:t>
            </a:r>
          </a:p>
          <a:p>
            <a:pPr marL="342900" indent="-342900"/>
            <a:r>
              <a:rPr lang="en-US"/>
              <a:t>Moliere helped produce his second play </a:t>
            </a:r>
            <a:r>
              <a:rPr lang="en-US" i="1"/>
              <a:t>The Baide</a:t>
            </a:r>
            <a:r>
              <a:rPr lang="en-US"/>
              <a:t> in 1664 and </a:t>
            </a:r>
            <a:r>
              <a:rPr lang="en-US" i="1"/>
              <a:t>Andromache </a:t>
            </a:r>
            <a:r>
              <a:rPr lang="en-US"/>
              <a:t>in 1667. </a:t>
            </a:r>
          </a:p>
          <a:p>
            <a:pPr marL="342900" indent="-342900"/>
            <a:r>
              <a:rPr lang="en-US"/>
              <a:t>His tragedies include </a:t>
            </a:r>
            <a:r>
              <a:rPr lang="en-US" i="1"/>
              <a:t>The Litigants </a:t>
            </a:r>
            <a:r>
              <a:rPr lang="en-US"/>
              <a:t>(1668), </a:t>
            </a:r>
            <a:r>
              <a:rPr lang="en-US" i="1"/>
              <a:t>The Wasps, Britannicus </a:t>
            </a:r>
            <a:r>
              <a:rPr lang="en-US"/>
              <a:t>(1669), </a:t>
            </a:r>
            <a:r>
              <a:rPr lang="en-US" i="1"/>
              <a:t>Iphigenia in Aulis (</a:t>
            </a:r>
            <a:r>
              <a:rPr lang="en-US"/>
              <a:t>1674), and </a:t>
            </a:r>
            <a:r>
              <a:rPr lang="en-US" i="1"/>
              <a:t>Phedre </a:t>
            </a:r>
            <a:r>
              <a:rPr lang="en-US"/>
              <a:t>(1677). </a:t>
            </a:r>
            <a:endParaRPr lang="en-US" i="1"/>
          </a:p>
        </p:txBody>
      </p:sp>
      <p:pic>
        <p:nvPicPr>
          <p:cNvPr id="55300" name="Picture 4"/>
          <p:cNvPicPr>
            <a:picLocks noChangeAspect="1" noChangeArrowheads="1"/>
          </p:cNvPicPr>
          <p:nvPr/>
        </p:nvPicPr>
        <p:blipFill>
          <a:blip r:embed="rId3"/>
          <a:srcRect/>
          <a:stretch>
            <a:fillRect/>
          </a:stretch>
        </p:blipFill>
        <p:spPr bwMode="auto">
          <a:xfrm>
            <a:off x="6494463" y="4038600"/>
            <a:ext cx="1693862" cy="1778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p:cNvSpPr>
          <p:nvPr>
            <p:ph type="title" idx="4294967295"/>
          </p:nvPr>
        </p:nvSpPr>
        <p:spPr bwMode="auto">
          <a:xfrm>
            <a:off x="685800" y="914400"/>
            <a:ext cx="7772400" cy="1143000"/>
          </a:xfrm>
          <a:noFill/>
        </p:spPr>
        <p:txBody>
          <a:bodyPr wrap="square" numCol="1" compatLnSpc="1">
            <a:prstTxWarp prst="textNoShape">
              <a:avLst/>
            </a:prstTxWarp>
          </a:bodyPr>
          <a:lstStyle/>
          <a:p>
            <a:r>
              <a:rPr lang="en-US" i="1" cap="none"/>
              <a:t>Andromaque</a:t>
            </a:r>
            <a:r>
              <a:rPr lang="en-US" cap="none"/>
              <a:t> (1667)</a:t>
            </a:r>
          </a:p>
        </p:txBody>
      </p:sp>
      <p:sp>
        <p:nvSpPr>
          <p:cNvPr id="56323" name="Rectangle 3"/>
          <p:cNvSpPr>
            <a:spLocks noGrp="1"/>
          </p:cNvSpPr>
          <p:nvPr>
            <p:ph type="body" idx="4294967295"/>
          </p:nvPr>
        </p:nvSpPr>
        <p:spPr>
          <a:xfrm>
            <a:off x="685800" y="4191000"/>
            <a:ext cx="7848600" cy="2362200"/>
          </a:xfrm>
        </p:spPr>
        <p:txBody>
          <a:bodyPr/>
          <a:lstStyle/>
          <a:p>
            <a:pPr marL="342900" indent="-342900"/>
            <a:r>
              <a:rPr lang="en-US"/>
              <a:t>One of Racine’s well-known tragedies in five acts</a:t>
            </a:r>
          </a:p>
          <a:p>
            <a:pPr marL="342900" indent="-342900"/>
            <a:r>
              <a:rPr lang="en-US"/>
              <a:t>First performed before Louis XIV by the royal company of actors. </a:t>
            </a:r>
          </a:p>
          <a:p>
            <a:pPr marL="342900" indent="-342900"/>
            <a:r>
              <a:rPr lang="en-US"/>
              <a:t>This play established his reputation as one of the great playwrights in France. </a:t>
            </a:r>
          </a:p>
          <a:p>
            <a:pPr marL="342900" indent="-342900"/>
            <a:endParaRPr lang="en-US"/>
          </a:p>
        </p:txBody>
      </p:sp>
      <p:pic>
        <p:nvPicPr>
          <p:cNvPr id="56324" name="Picture 4"/>
          <p:cNvPicPr>
            <a:picLocks noChangeAspect="1" noChangeArrowheads="1"/>
          </p:cNvPicPr>
          <p:nvPr/>
        </p:nvPicPr>
        <p:blipFill>
          <a:blip r:embed="rId3"/>
          <a:srcRect/>
          <a:stretch>
            <a:fillRect/>
          </a:stretch>
        </p:blipFill>
        <p:spPr bwMode="auto">
          <a:xfrm>
            <a:off x="2057400" y="2286000"/>
            <a:ext cx="4876800" cy="19367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p:cNvSpPr>
          <p:nvPr>
            <p:ph type="title" idx="4294967295"/>
          </p:nvPr>
        </p:nvSpPr>
        <p:spPr bwMode="auto">
          <a:noFill/>
        </p:spPr>
        <p:txBody>
          <a:bodyPr wrap="square" numCol="1" compatLnSpc="1">
            <a:prstTxWarp prst="textNoShape">
              <a:avLst/>
            </a:prstTxWarp>
          </a:bodyPr>
          <a:lstStyle/>
          <a:p>
            <a:r>
              <a:rPr lang="en-US" cap="none"/>
              <a:t>Edward Gibbon</a:t>
            </a:r>
          </a:p>
        </p:txBody>
      </p:sp>
      <p:sp>
        <p:nvSpPr>
          <p:cNvPr id="41987" name="Rectangle 3"/>
          <p:cNvSpPr>
            <a:spLocks noGrp="1"/>
          </p:cNvSpPr>
          <p:nvPr>
            <p:ph type="body" idx="4294967295"/>
          </p:nvPr>
        </p:nvSpPr>
        <p:spPr>
          <a:xfrm>
            <a:off x="1524000" y="2057400"/>
            <a:ext cx="3352800" cy="3429000"/>
          </a:xfrm>
        </p:spPr>
        <p:txBody>
          <a:bodyPr/>
          <a:lstStyle/>
          <a:p>
            <a:r>
              <a:rPr lang="en-US"/>
              <a:t>Born in 1737 in Putney, Surrey</a:t>
            </a:r>
          </a:p>
          <a:p>
            <a:r>
              <a:rPr lang="en-US"/>
              <a:t>Sickly child</a:t>
            </a:r>
          </a:p>
          <a:p>
            <a:r>
              <a:rPr lang="en-US"/>
              <a:t>Gained love of literature from owner of his boarding house</a:t>
            </a:r>
          </a:p>
          <a:p>
            <a:r>
              <a:rPr lang="en-US"/>
              <a:t>Did not enjoy college</a:t>
            </a:r>
          </a:p>
          <a:p>
            <a:r>
              <a:rPr lang="en-US"/>
              <a:t>Removed after converting to Roman Catholicism</a:t>
            </a:r>
          </a:p>
        </p:txBody>
      </p:sp>
      <p:pic>
        <p:nvPicPr>
          <p:cNvPr id="41988" name="Picture 4" descr="edward-gibbon-2-sized"/>
          <p:cNvPicPr>
            <a:picLocks noChangeAspect="1" noChangeArrowheads="1"/>
          </p:cNvPicPr>
          <p:nvPr/>
        </p:nvPicPr>
        <p:blipFill>
          <a:blip r:embed="rId3"/>
          <a:srcRect/>
          <a:stretch>
            <a:fillRect/>
          </a:stretch>
        </p:blipFill>
        <p:spPr bwMode="auto">
          <a:xfrm>
            <a:off x="5105400" y="1905000"/>
            <a:ext cx="2963863" cy="3697288"/>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ea typeface="+mj-ea"/>
                <a:cs typeface="+mj-cs"/>
              </a:rPr>
              <a:t>John Milton</a:t>
            </a:r>
            <a:endParaRPr lang="en-US" dirty="0">
              <a:ea typeface="+mj-ea"/>
              <a:cs typeface="+mj-cs"/>
            </a:endParaRPr>
          </a:p>
        </p:txBody>
      </p:sp>
      <p:sp>
        <p:nvSpPr>
          <p:cNvPr id="15362" name="Content Placeholder 2"/>
          <p:cNvSpPr>
            <a:spLocks noGrp="1"/>
          </p:cNvSpPr>
          <p:nvPr>
            <p:ph idx="1"/>
          </p:nvPr>
        </p:nvSpPr>
        <p:spPr>
          <a:xfrm>
            <a:off x="1371600" y="2438400"/>
            <a:ext cx="6400800" cy="3048000"/>
          </a:xfrm>
        </p:spPr>
        <p:txBody>
          <a:bodyPr/>
          <a:lstStyle/>
          <a:p>
            <a:endParaRPr lang="en-US"/>
          </a:p>
        </p:txBody>
      </p:sp>
      <p:pic>
        <p:nvPicPr>
          <p:cNvPr id="15363" name="Picture 2" descr="http://www.notablebiographies.com/images/uewb_07_img0490.jpg"/>
          <p:cNvPicPr>
            <a:picLocks noChangeAspect="1" noChangeArrowheads="1"/>
          </p:cNvPicPr>
          <p:nvPr/>
        </p:nvPicPr>
        <p:blipFill>
          <a:blip r:embed="rId3"/>
          <a:srcRect/>
          <a:stretch>
            <a:fillRect/>
          </a:stretch>
        </p:blipFill>
        <p:spPr bwMode="auto">
          <a:xfrm>
            <a:off x="1600200" y="2057400"/>
            <a:ext cx="5791200" cy="3733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p:cNvSpPr>
          <p:nvPr>
            <p:ph type="title" idx="4294967295"/>
          </p:nvPr>
        </p:nvSpPr>
        <p:spPr bwMode="auto">
          <a:noFill/>
        </p:spPr>
        <p:txBody>
          <a:bodyPr wrap="square" numCol="1" compatLnSpc="1">
            <a:prstTxWarp prst="textNoShape">
              <a:avLst/>
            </a:prstTxWarp>
          </a:bodyPr>
          <a:lstStyle/>
          <a:p>
            <a:r>
              <a:rPr lang="en-US" cap="none"/>
              <a:t>His Works</a:t>
            </a:r>
          </a:p>
        </p:txBody>
      </p:sp>
      <p:sp>
        <p:nvSpPr>
          <p:cNvPr id="58371" name="Rectangle 3"/>
          <p:cNvSpPr>
            <a:spLocks noGrp="1"/>
          </p:cNvSpPr>
          <p:nvPr>
            <p:ph type="body" idx="4294967295"/>
          </p:nvPr>
        </p:nvSpPr>
        <p:spPr>
          <a:xfrm>
            <a:off x="1371600" y="2057400"/>
            <a:ext cx="5105400" cy="3429000"/>
          </a:xfrm>
        </p:spPr>
        <p:txBody>
          <a:bodyPr/>
          <a:lstStyle/>
          <a:p>
            <a:pPr>
              <a:lnSpc>
                <a:spcPct val="140000"/>
              </a:lnSpc>
            </a:pPr>
            <a:r>
              <a:rPr lang="en-US" sz="1600" i="1"/>
              <a:t>Essai Sur L’Etude de la Litterature </a:t>
            </a:r>
            <a:r>
              <a:rPr lang="en-US" sz="1600"/>
              <a:t>(Essay on the Study of Literature) (1761)</a:t>
            </a:r>
          </a:p>
          <a:p>
            <a:pPr>
              <a:lnSpc>
                <a:spcPct val="140000"/>
              </a:lnSpc>
            </a:pPr>
            <a:r>
              <a:rPr lang="en-US" sz="1600"/>
              <a:t>Grand Tour- Rome- </a:t>
            </a:r>
            <a:r>
              <a:rPr lang="en-US" sz="1600" i="1"/>
              <a:t>The History of the Decline and Fall of the Roman Empire</a:t>
            </a:r>
            <a:endParaRPr lang="en-US" sz="1600"/>
          </a:p>
          <a:p>
            <a:pPr>
              <a:lnSpc>
                <a:spcPct val="140000"/>
              </a:lnSpc>
            </a:pPr>
            <a:r>
              <a:rPr lang="en-US" sz="1400" i="1"/>
              <a:t>"the great object of [my] pilgrimage...at the distance of twenty-five years I can neither forget nor express the strong emotions which agitated my mind as I first approached and entered the eternal City. After a sleepless night, I trod, with a lofty step the ruins of the Forum; each memorable spot where Romulus stood, or Tully spoke, or Caesar fell, was at once present to my eye; and several days of intoxication were lost or enjoyed before I could descend to a cool and minute investigation.”</a:t>
            </a:r>
          </a:p>
          <a:p>
            <a:pPr>
              <a:lnSpc>
                <a:spcPct val="140000"/>
              </a:lnSpc>
            </a:pPr>
            <a:r>
              <a:rPr lang="en-US" sz="1600"/>
              <a:t>Six volumes-- all published by 1788</a:t>
            </a:r>
          </a:p>
        </p:txBody>
      </p:sp>
      <p:pic>
        <p:nvPicPr>
          <p:cNvPr id="58372" name="Picture 4" descr="5711417-L"/>
          <p:cNvPicPr>
            <a:picLocks noChangeAspect="1" noChangeArrowheads="1"/>
          </p:cNvPicPr>
          <p:nvPr/>
        </p:nvPicPr>
        <p:blipFill>
          <a:blip r:embed="rId3"/>
          <a:srcRect/>
          <a:stretch>
            <a:fillRect/>
          </a:stretch>
        </p:blipFill>
        <p:spPr bwMode="auto">
          <a:xfrm>
            <a:off x="6400800" y="2362200"/>
            <a:ext cx="1944688" cy="3276600"/>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File:ArmoiriesMichelDeMontaigne.sv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36096" y="2204864"/>
            <a:ext cx="3026997" cy="2690664"/>
          </a:xfrm>
          <a:prstGeom prst="rect">
            <a:avLst/>
          </a:prstGeom>
          <a:noFill/>
          <a:extLst>
            <a:ext uri="{909E8E84-426E-40DD-AFC4-6F175D3DCCD1}">
              <a14:hiddenFill xmlns:a14="http://schemas.microsoft.com/office/drawing/2010/main">
                <a:solidFill>
                  <a:srgbClr val="FFFFFF"/>
                </a:solidFill>
              </a14:hiddenFill>
            </a:ext>
          </a:extLst>
        </p:spPr>
      </p:pic>
      <p:sp>
        <p:nvSpPr>
          <p:cNvPr id="43010" name="Rectangle 2"/>
          <p:cNvSpPr>
            <a:spLocks noGrp="1"/>
          </p:cNvSpPr>
          <p:nvPr>
            <p:ph type="title" idx="4294967295"/>
          </p:nvPr>
        </p:nvSpPr>
        <p:spPr bwMode="auto">
          <a:noFill/>
        </p:spPr>
        <p:txBody>
          <a:bodyPr wrap="square" numCol="1" compatLnSpc="1">
            <a:prstTxWarp prst="textNoShape">
              <a:avLst/>
            </a:prstTxWarp>
          </a:bodyPr>
          <a:lstStyle/>
          <a:p>
            <a:r>
              <a:rPr lang="en-US" cap="none" dirty="0"/>
              <a:t>Montaigne</a:t>
            </a:r>
          </a:p>
        </p:txBody>
      </p:sp>
      <p:sp>
        <p:nvSpPr>
          <p:cNvPr id="43011" name="Placeholder 3"/>
          <p:cNvSpPr>
            <a:spLocks noGrp="1"/>
          </p:cNvSpPr>
          <p:nvPr>
            <p:ph type="body" idx="4294967295"/>
          </p:nvPr>
        </p:nvSpPr>
        <p:spPr/>
        <p:txBody>
          <a:bodyPr/>
          <a:lstStyle/>
          <a:p>
            <a:r>
              <a:rPr lang="en-US" dirty="0" smtClean="0"/>
              <a:t>Essayist </a:t>
            </a:r>
          </a:p>
          <a:p>
            <a:r>
              <a:rPr lang="en-US" dirty="0" smtClean="0"/>
              <a:t>Statesman </a:t>
            </a:r>
          </a:p>
          <a:p>
            <a:r>
              <a:rPr lang="en-US" dirty="0" smtClean="0"/>
              <a:t>Strange upbringing </a:t>
            </a:r>
          </a:p>
          <a:p>
            <a:r>
              <a:rPr lang="en-US" dirty="0"/>
              <a:t>the collar of the order of St. Michael</a:t>
            </a:r>
            <a:endParaRPr lang="en-US" dirty="0" smtClean="0"/>
          </a:p>
          <a:p>
            <a:r>
              <a:rPr lang="en-US" dirty="0"/>
              <a:t>married Françoise de la </a:t>
            </a:r>
            <a:r>
              <a:rPr lang="en-US" dirty="0" err="1" smtClean="0"/>
              <a:t>Cassaigne</a:t>
            </a:r>
            <a:endParaRPr lang="en-US" dirty="0" smtClean="0"/>
          </a:p>
          <a:p>
            <a:r>
              <a:rPr lang="en-US" dirty="0" smtClean="0"/>
              <a:t>Kidney stones</a:t>
            </a:r>
          </a:p>
          <a:p>
            <a:r>
              <a:rPr lang="en-US" dirty="0"/>
              <a:t>Henry of Navarre</a:t>
            </a:r>
            <a:endParaRPr lang="en-US" dirty="0" smtClean="0"/>
          </a:p>
          <a:p>
            <a:endParaRPr lang="en-US" dirty="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style</a:t>
            </a:r>
            <a:endParaRPr lang="en-US" dirty="0"/>
          </a:p>
        </p:txBody>
      </p:sp>
      <p:sp>
        <p:nvSpPr>
          <p:cNvPr id="3" name="Content Placeholder 2"/>
          <p:cNvSpPr>
            <a:spLocks noGrp="1"/>
          </p:cNvSpPr>
          <p:nvPr>
            <p:ph idx="1"/>
          </p:nvPr>
        </p:nvSpPr>
        <p:spPr/>
        <p:txBody>
          <a:bodyPr/>
          <a:lstStyle/>
          <a:p>
            <a:r>
              <a:rPr lang="en-US" dirty="0" smtClean="0"/>
              <a:t> digression</a:t>
            </a:r>
          </a:p>
          <a:p>
            <a:r>
              <a:rPr lang="en-US" dirty="0" smtClean="0"/>
              <a:t>Personal anecdotes </a:t>
            </a:r>
          </a:p>
          <a:p>
            <a:r>
              <a:rPr lang="en-US" i="1" dirty="0" err="1"/>
              <a:t>Essais</a:t>
            </a:r>
            <a:endParaRPr lang="en-US" dirty="0" smtClean="0"/>
          </a:p>
          <a:p>
            <a:r>
              <a:rPr lang="en-US" dirty="0" smtClean="0"/>
              <a:t>Wrote on everything from lies </a:t>
            </a:r>
            <a:r>
              <a:rPr lang="en-US" dirty="0"/>
              <a:t>to </a:t>
            </a:r>
            <a:r>
              <a:rPr lang="en-US" dirty="0" smtClean="0"/>
              <a:t>ambassadors to the education of children</a:t>
            </a:r>
          </a:p>
          <a:p>
            <a:endParaRPr lang="en-US" dirty="0" smtClean="0"/>
          </a:p>
          <a:p>
            <a:endParaRPr lang="en-US" dirty="0"/>
          </a:p>
        </p:txBody>
      </p:sp>
      <p:pic>
        <p:nvPicPr>
          <p:cNvPr id="4" name="Picture 2" descr="http://upload.wikimedia.org/wikipedia/commons/thumb/3/34/Michel_de_Montaigne_1.jpg/200px-Michel_de_Montaigne_1.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44208" y="1700808"/>
            <a:ext cx="1905000" cy="20764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7664947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p:cNvSpPr>
          <p:nvPr>
            <p:ph type="title" idx="4294967295"/>
          </p:nvPr>
        </p:nvSpPr>
        <p:spPr bwMode="auto">
          <a:noFill/>
        </p:spPr>
        <p:txBody>
          <a:bodyPr wrap="square" numCol="1" compatLnSpc="1">
            <a:prstTxWarp prst="textNoShape">
              <a:avLst/>
            </a:prstTxWarp>
          </a:bodyPr>
          <a:lstStyle/>
          <a:p>
            <a:r>
              <a:rPr lang="en-US" cap="none" dirty="0"/>
              <a:t>On F</a:t>
            </a:r>
            <a:r>
              <a:rPr lang="en-US" cap="none" dirty="0" smtClean="0"/>
              <a:t>riendship </a:t>
            </a:r>
            <a:endParaRPr lang="en-US" cap="none" dirty="0"/>
          </a:p>
        </p:txBody>
      </p:sp>
      <p:sp>
        <p:nvSpPr>
          <p:cNvPr id="44035" name="Placeholder 3"/>
          <p:cNvSpPr>
            <a:spLocks noGrp="1"/>
          </p:cNvSpPr>
          <p:nvPr>
            <p:ph type="body" idx="4294967295"/>
          </p:nvPr>
        </p:nvSpPr>
        <p:spPr/>
        <p:txBody>
          <a:bodyPr/>
          <a:lstStyle/>
          <a:p>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ea typeface="+mj-ea"/>
                <a:cs typeface="+mj-cs"/>
              </a:rPr>
              <a:t>William Shakespeare</a:t>
            </a:r>
            <a:endParaRPr lang="en-US" dirty="0">
              <a:ea typeface="+mj-ea"/>
              <a:cs typeface="+mj-cs"/>
            </a:endParaRPr>
          </a:p>
        </p:txBody>
      </p:sp>
      <p:sp>
        <p:nvSpPr>
          <p:cNvPr id="13314" name="Content Placeholder 2"/>
          <p:cNvSpPr>
            <a:spLocks noGrp="1"/>
          </p:cNvSpPr>
          <p:nvPr>
            <p:ph idx="1"/>
          </p:nvPr>
        </p:nvSpPr>
        <p:spPr>
          <a:xfrm>
            <a:off x="1371600" y="2438400"/>
            <a:ext cx="6400800" cy="3048000"/>
          </a:xfrm>
        </p:spPr>
        <p:txBody>
          <a:bodyPr/>
          <a:lstStyle/>
          <a:p>
            <a:endParaRPr lang="en-US"/>
          </a:p>
        </p:txBody>
      </p:sp>
      <p:pic>
        <p:nvPicPr>
          <p:cNvPr id="13315" name="Picture 2" descr="http://shakespeare.mit.edu/shake.gif"/>
          <p:cNvPicPr>
            <a:picLocks noChangeAspect="1" noChangeArrowheads="1"/>
          </p:cNvPicPr>
          <p:nvPr/>
        </p:nvPicPr>
        <p:blipFill>
          <a:blip r:embed="rId3"/>
          <a:srcRect/>
          <a:stretch>
            <a:fillRect/>
          </a:stretch>
        </p:blipFill>
        <p:spPr bwMode="auto">
          <a:xfrm>
            <a:off x="3124200" y="1981200"/>
            <a:ext cx="2851150" cy="3622675"/>
          </a:xfrm>
          <a:prstGeom prst="rect">
            <a:avLst/>
          </a:prstGeom>
          <a:noFill/>
          <a:ln w="9525">
            <a:noFill/>
            <a:miter lim="800000"/>
            <a:headEnd/>
            <a:tailEnd/>
          </a:ln>
        </p:spPr>
      </p:pic>
      <p:pic>
        <p:nvPicPr>
          <p:cNvPr id="13316" name="Picture 4" descr="http://rarestkindofbest.files.wordpress.com/2011/04/2447_1_141c61.jpg?w=226&amp;h=292"/>
          <p:cNvPicPr>
            <a:picLocks noChangeAspect="1" noChangeArrowheads="1"/>
          </p:cNvPicPr>
          <p:nvPr/>
        </p:nvPicPr>
        <p:blipFill>
          <a:blip r:embed="rId4"/>
          <a:srcRect/>
          <a:stretch>
            <a:fillRect/>
          </a:stretch>
        </p:blipFill>
        <p:spPr bwMode="auto">
          <a:xfrm>
            <a:off x="-1588" y="3409950"/>
            <a:ext cx="2668588" cy="3448050"/>
          </a:xfrm>
          <a:prstGeom prst="rect">
            <a:avLst/>
          </a:prstGeom>
          <a:noFill/>
          <a:ln w="9525">
            <a:noFill/>
            <a:miter lim="800000"/>
            <a:headEnd/>
            <a:tailEnd/>
          </a:ln>
        </p:spPr>
      </p:pic>
      <p:pic>
        <p:nvPicPr>
          <p:cNvPr id="13317" name="Picture 6" descr="http://www.luminarium.org/encyclopedia/kempsmorris.jpg"/>
          <p:cNvPicPr>
            <a:picLocks noChangeAspect="1" noChangeArrowheads="1"/>
          </p:cNvPicPr>
          <p:nvPr/>
        </p:nvPicPr>
        <p:blipFill>
          <a:blip r:embed="rId5"/>
          <a:srcRect/>
          <a:stretch>
            <a:fillRect/>
          </a:stretch>
        </p:blipFill>
        <p:spPr bwMode="auto">
          <a:xfrm>
            <a:off x="6105525" y="4648200"/>
            <a:ext cx="3048000" cy="2209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1066800"/>
            <a:ext cx="6400800" cy="685800"/>
          </a:xfrm>
        </p:spPr>
        <p:txBody>
          <a:bodyPr/>
          <a:lstStyle/>
          <a:p>
            <a:pPr fontAlgn="auto">
              <a:spcAft>
                <a:spcPts val="0"/>
              </a:spcAft>
              <a:defRPr/>
            </a:pPr>
            <a:r>
              <a:rPr lang="en-US" dirty="0" smtClean="0">
                <a:ea typeface="+mj-ea"/>
                <a:cs typeface="+mj-cs"/>
              </a:rPr>
              <a:t>Hamlet</a:t>
            </a:r>
            <a:endParaRPr lang="en-US" dirty="0">
              <a:ea typeface="+mj-ea"/>
              <a:cs typeface="+mj-cs"/>
            </a:endParaRPr>
          </a:p>
        </p:txBody>
      </p:sp>
      <p:sp>
        <p:nvSpPr>
          <p:cNvPr id="14338" name="Content Placeholder 2"/>
          <p:cNvSpPr>
            <a:spLocks noGrp="1"/>
          </p:cNvSpPr>
          <p:nvPr>
            <p:ph idx="1"/>
          </p:nvPr>
        </p:nvSpPr>
        <p:spPr>
          <a:xfrm>
            <a:off x="1371600" y="2438400"/>
            <a:ext cx="6400800" cy="3048000"/>
          </a:xfrm>
        </p:spPr>
        <p:txBody>
          <a:bodyPr/>
          <a:lstStyle/>
          <a:p>
            <a:endParaRPr lang="en-US"/>
          </a:p>
        </p:txBody>
      </p:sp>
      <p:pic>
        <p:nvPicPr>
          <p:cNvPr id="14339" name="Picture 2" descr="http://farm4.static.flickr.com/3079/2502863054_ff60a4752b.jpg"/>
          <p:cNvPicPr>
            <a:picLocks noChangeAspect="1" noChangeArrowheads="1"/>
          </p:cNvPicPr>
          <p:nvPr/>
        </p:nvPicPr>
        <p:blipFill>
          <a:blip r:embed="rId3"/>
          <a:srcRect/>
          <a:stretch>
            <a:fillRect/>
          </a:stretch>
        </p:blipFill>
        <p:spPr bwMode="auto">
          <a:xfrm>
            <a:off x="0" y="1600200"/>
            <a:ext cx="9144000" cy="5257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ea typeface="+mj-ea"/>
                <a:cs typeface="+mj-cs"/>
              </a:rPr>
              <a:t>Works Cited</a:t>
            </a:r>
            <a:endParaRPr lang="en-US" dirty="0">
              <a:ea typeface="+mj-ea"/>
              <a:cs typeface="+mj-cs"/>
            </a:endParaRPr>
          </a:p>
        </p:txBody>
      </p:sp>
      <p:sp>
        <p:nvSpPr>
          <p:cNvPr id="3" name="Content Placeholder 2"/>
          <p:cNvSpPr>
            <a:spLocks noGrp="1"/>
          </p:cNvSpPr>
          <p:nvPr>
            <p:ph idx="1"/>
          </p:nvPr>
        </p:nvSpPr>
        <p:spPr>
          <a:xfrm>
            <a:off x="1331640" y="2420888"/>
            <a:ext cx="6400800" cy="3048000"/>
          </a:xfrm>
        </p:spPr>
        <p:txBody>
          <a:bodyPr rtlCol="0">
            <a:normAutofit fontScale="55000" lnSpcReduction="20000"/>
          </a:bodyPr>
          <a:lstStyle/>
          <a:p>
            <a:pPr indent="-274320" fontAlgn="auto">
              <a:spcAft>
                <a:spcPts val="0"/>
              </a:spcAft>
              <a:buFont typeface="Wingdings" pitchFamily="2" charset="2"/>
              <a:buChar char="v"/>
              <a:defRPr/>
            </a:pPr>
            <a:r>
              <a:rPr lang="en-US" dirty="0">
                <a:ea typeface="+mn-ea"/>
                <a:cs typeface="+mn-cs"/>
                <a:hlinkClick r:id="rId3"/>
              </a:rPr>
              <a:t>http://shakespeare.mit.edu</a:t>
            </a:r>
            <a:r>
              <a:rPr lang="en-US" dirty="0" smtClean="0">
                <a:ea typeface="+mn-ea"/>
                <a:cs typeface="+mn-cs"/>
                <a:hlinkClick r:id="rId3"/>
              </a:rPr>
              <a:t>/</a:t>
            </a:r>
            <a:endParaRPr lang="en-US" dirty="0" smtClean="0">
              <a:ea typeface="+mn-ea"/>
              <a:cs typeface="+mn-cs"/>
            </a:endParaRPr>
          </a:p>
          <a:p>
            <a:pPr indent="-274320" fontAlgn="auto">
              <a:spcAft>
                <a:spcPts val="0"/>
              </a:spcAft>
              <a:buFont typeface="Wingdings" pitchFamily="2" charset="2"/>
              <a:buChar char="v"/>
              <a:defRPr/>
            </a:pPr>
            <a:r>
              <a:rPr lang="en-US" dirty="0">
                <a:ea typeface="+mn-ea"/>
                <a:cs typeface="+mn-cs"/>
                <a:hlinkClick r:id="rId4"/>
              </a:rPr>
              <a:t>http://rarestkindofbest.wordpress.com/2011/04/21/shakespeares-theatre</a:t>
            </a:r>
            <a:r>
              <a:rPr lang="en-US" dirty="0" smtClean="0">
                <a:ea typeface="+mn-ea"/>
                <a:cs typeface="+mn-cs"/>
                <a:hlinkClick r:id="rId4"/>
              </a:rPr>
              <a:t>/</a:t>
            </a:r>
            <a:endParaRPr lang="en-US" dirty="0" smtClean="0">
              <a:ea typeface="+mn-ea"/>
              <a:cs typeface="+mn-cs"/>
            </a:endParaRPr>
          </a:p>
          <a:p>
            <a:pPr indent="-274320" fontAlgn="auto">
              <a:spcAft>
                <a:spcPts val="0"/>
              </a:spcAft>
              <a:buFont typeface="Wingdings" pitchFamily="2" charset="2"/>
              <a:buChar char="v"/>
              <a:defRPr/>
            </a:pPr>
            <a:r>
              <a:rPr lang="en-US" dirty="0">
                <a:ea typeface="+mn-ea"/>
                <a:cs typeface="+mn-cs"/>
                <a:hlinkClick r:id="rId5"/>
              </a:rPr>
              <a:t>http://</a:t>
            </a:r>
            <a:r>
              <a:rPr lang="en-US" dirty="0" smtClean="0">
                <a:ea typeface="+mn-ea"/>
                <a:cs typeface="+mn-cs"/>
                <a:hlinkClick r:id="rId5"/>
              </a:rPr>
              <a:t>www.luminarium.org/encyclopedia/chamberlainsmen.htm</a:t>
            </a:r>
            <a:endParaRPr lang="en-US" dirty="0" smtClean="0">
              <a:ea typeface="+mn-ea"/>
              <a:cs typeface="+mn-cs"/>
            </a:endParaRPr>
          </a:p>
          <a:p>
            <a:pPr indent="-274320" fontAlgn="auto">
              <a:spcAft>
                <a:spcPts val="0"/>
              </a:spcAft>
              <a:buFont typeface="Wingdings" pitchFamily="2" charset="2"/>
              <a:buChar char="v"/>
              <a:defRPr/>
            </a:pPr>
            <a:r>
              <a:rPr lang="en-US" dirty="0">
                <a:ea typeface="+mn-ea"/>
                <a:cs typeface="+mn-cs"/>
                <a:hlinkClick r:id="rId6"/>
              </a:rPr>
              <a:t>http://knol.google.com/k/cantor-s-paradise-lost</a:t>
            </a:r>
            <a:r>
              <a:rPr lang="en-US" dirty="0" smtClean="0">
                <a:ea typeface="+mn-ea"/>
                <a:cs typeface="+mn-cs"/>
                <a:hlinkClick r:id="rId6"/>
              </a:rPr>
              <a:t>#</a:t>
            </a:r>
            <a:endParaRPr lang="en-US" dirty="0" smtClean="0">
              <a:ea typeface="+mn-ea"/>
              <a:cs typeface="+mn-cs"/>
            </a:endParaRPr>
          </a:p>
          <a:p>
            <a:pPr indent="-274320" fontAlgn="auto">
              <a:spcAft>
                <a:spcPts val="0"/>
              </a:spcAft>
              <a:buFont typeface="Wingdings" pitchFamily="2" charset="2"/>
              <a:buChar char="v"/>
              <a:defRPr/>
            </a:pPr>
            <a:r>
              <a:rPr lang="en-US" dirty="0">
                <a:ea typeface="+mn-ea"/>
                <a:cs typeface="+mn-cs"/>
                <a:hlinkClick r:id="rId7"/>
              </a:rPr>
              <a:t>http://</a:t>
            </a:r>
            <a:r>
              <a:rPr lang="en-US" dirty="0" smtClean="0">
                <a:ea typeface="+mn-ea"/>
                <a:cs typeface="+mn-cs"/>
                <a:hlinkClick r:id="rId7"/>
              </a:rPr>
              <a:t>www.notablebiographies.com/Ma-Mo/Milton-John.html</a:t>
            </a:r>
            <a:endParaRPr lang="en-US" dirty="0" smtClean="0">
              <a:ea typeface="+mn-ea"/>
              <a:cs typeface="+mn-cs"/>
            </a:endParaRPr>
          </a:p>
          <a:p>
            <a:pPr indent="-274320" fontAlgn="auto">
              <a:spcAft>
                <a:spcPts val="0"/>
              </a:spcAft>
              <a:buFont typeface="Wingdings" pitchFamily="2" charset="2"/>
              <a:buChar char="v"/>
              <a:defRPr/>
            </a:pPr>
            <a:r>
              <a:rPr lang="en-US" dirty="0">
                <a:ea typeface="+mn-ea"/>
                <a:cs typeface="+mn-cs"/>
                <a:hlinkClick r:id="rId8"/>
              </a:rPr>
              <a:t>http://</a:t>
            </a:r>
            <a:r>
              <a:rPr lang="en-US" dirty="0" smtClean="0">
                <a:ea typeface="+mn-ea"/>
                <a:cs typeface="+mn-cs"/>
                <a:hlinkClick r:id="rId8"/>
              </a:rPr>
              <a:t>en.wikipedia.org/wiki/Moli%C3%A8re</a:t>
            </a:r>
            <a:endParaRPr lang="en-US" dirty="0" smtClean="0">
              <a:ea typeface="+mn-ea"/>
              <a:cs typeface="+mn-cs"/>
            </a:endParaRPr>
          </a:p>
          <a:p>
            <a:pPr indent="-274320" fontAlgn="auto">
              <a:spcAft>
                <a:spcPts val="0"/>
              </a:spcAft>
              <a:buFont typeface="Wingdings" pitchFamily="2" charset="2"/>
              <a:buChar char="v"/>
              <a:defRPr/>
            </a:pPr>
            <a:r>
              <a:rPr lang="en-US" dirty="0">
                <a:ea typeface="+mn-ea"/>
                <a:cs typeface="+mn-cs"/>
                <a:hlinkClick r:id="rId9"/>
              </a:rPr>
              <a:t>http://</a:t>
            </a:r>
            <a:r>
              <a:rPr lang="en-US" dirty="0" smtClean="0">
                <a:ea typeface="+mn-ea"/>
                <a:cs typeface="+mn-cs"/>
                <a:hlinkClick r:id="rId9"/>
              </a:rPr>
              <a:t>en.wikipedia.org/wiki/Michel_de_Montaigne</a:t>
            </a:r>
            <a:endParaRPr lang="en-US" dirty="0" smtClean="0">
              <a:ea typeface="+mn-ea"/>
              <a:cs typeface="+mn-cs"/>
            </a:endParaRPr>
          </a:p>
          <a:p>
            <a:pPr indent="-274320" fontAlgn="auto">
              <a:spcAft>
                <a:spcPts val="0"/>
              </a:spcAft>
              <a:buFont typeface="Wingdings" pitchFamily="2" charset="2"/>
              <a:buChar char="v"/>
              <a:defRPr/>
            </a:pPr>
            <a:r>
              <a:rPr lang="en-US" dirty="0">
                <a:ea typeface="+mn-ea"/>
                <a:cs typeface="+mn-cs"/>
                <a:hlinkClick r:id="rId10"/>
              </a:rPr>
              <a:t>http://</a:t>
            </a:r>
            <a:r>
              <a:rPr lang="en-US" dirty="0" smtClean="0">
                <a:ea typeface="+mn-ea"/>
                <a:cs typeface="+mn-cs"/>
                <a:hlinkClick r:id="rId10"/>
              </a:rPr>
              <a:t>oll.libertyfund.org/index.php?option=com_staticxt&amp;staticfile=show.php%3Ftitle=168&amp;Itemid=99999999</a:t>
            </a:r>
            <a:endParaRPr lang="en-US" dirty="0" smtClean="0">
              <a:ea typeface="+mn-ea"/>
              <a:cs typeface="+mn-cs"/>
            </a:endParaRPr>
          </a:p>
          <a:p>
            <a:pPr indent="-274320" fontAlgn="auto">
              <a:spcAft>
                <a:spcPts val="0"/>
              </a:spcAft>
              <a:buFont typeface="Wingdings" pitchFamily="2" charset="2"/>
              <a:buChar char="v"/>
              <a:defRPr/>
            </a:pPr>
            <a:r>
              <a:rPr lang="en-US" dirty="0">
                <a:ea typeface="+mn-ea"/>
                <a:cs typeface="+mn-cs"/>
                <a:hlinkClick r:id="rId11"/>
              </a:rPr>
              <a:t>http://</a:t>
            </a:r>
            <a:r>
              <a:rPr lang="en-US" dirty="0" smtClean="0">
                <a:ea typeface="+mn-ea"/>
                <a:cs typeface="+mn-cs"/>
                <a:hlinkClick r:id="rId11"/>
              </a:rPr>
              <a:t>www.gutenberg.org/ebooks/2027</a:t>
            </a:r>
            <a:endParaRPr lang="en-US" dirty="0" smtClean="0">
              <a:ea typeface="+mn-ea"/>
              <a:cs typeface="+mn-cs"/>
            </a:endParaRPr>
          </a:p>
          <a:p>
            <a:pPr indent="-274320" fontAlgn="auto">
              <a:spcAft>
                <a:spcPts val="0"/>
              </a:spcAft>
              <a:buFont typeface="Wingdings" pitchFamily="2" charset="2"/>
              <a:buChar char="v"/>
              <a:defRPr/>
            </a:pPr>
            <a:r>
              <a:rPr lang="en-US" dirty="0">
                <a:hlinkClick r:id="rId12"/>
              </a:rPr>
              <a:t>http://</a:t>
            </a:r>
            <a:r>
              <a:rPr lang="en-US" dirty="0" smtClean="0">
                <a:hlinkClick r:id="rId12"/>
              </a:rPr>
              <a:t>kirjasto.sci.fi</a:t>
            </a:r>
            <a:endParaRPr lang="en-US" dirty="0" smtClean="0"/>
          </a:p>
          <a:p>
            <a:pPr indent="-274320" fontAlgn="auto">
              <a:spcAft>
                <a:spcPts val="0"/>
              </a:spcAft>
              <a:buFont typeface="Wingdings" pitchFamily="2" charset="2"/>
              <a:buChar char="v"/>
              <a:defRPr/>
            </a:pPr>
            <a:r>
              <a:rPr lang="en-US" dirty="0">
                <a:hlinkClick r:id="rId13"/>
              </a:rPr>
              <a:t>http://</a:t>
            </a:r>
            <a:r>
              <a:rPr lang="en-US" dirty="0" smtClean="0">
                <a:hlinkClick r:id="rId13"/>
              </a:rPr>
              <a:t>books.google.com</a:t>
            </a:r>
            <a:endParaRPr lang="en-US" dirty="0" smtClean="0"/>
          </a:p>
          <a:p>
            <a:pPr indent="-274320" fontAlgn="auto">
              <a:spcAft>
                <a:spcPts val="0"/>
              </a:spcAft>
              <a:buFont typeface="Wingdings" pitchFamily="2" charset="2"/>
              <a:buChar char="v"/>
              <a:defRPr/>
            </a:pPr>
            <a:r>
              <a:rPr lang="en-US" dirty="0">
                <a:hlinkClick r:id="rId14"/>
              </a:rPr>
              <a:t>http://</a:t>
            </a:r>
            <a:r>
              <a:rPr lang="en-US" dirty="0" smtClean="0">
                <a:hlinkClick r:id="rId14"/>
              </a:rPr>
              <a:t>victorianweb.org</a:t>
            </a:r>
            <a:endParaRPr lang="en-US"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ea typeface="+mj-ea"/>
                <a:cs typeface="+mj-cs"/>
              </a:rPr>
              <a:t>Paradise lost</a:t>
            </a:r>
            <a:endParaRPr lang="en-US" dirty="0">
              <a:ea typeface="+mj-ea"/>
              <a:cs typeface="+mj-cs"/>
            </a:endParaRPr>
          </a:p>
        </p:txBody>
      </p:sp>
      <p:sp>
        <p:nvSpPr>
          <p:cNvPr id="16386" name="Content Placeholder 2"/>
          <p:cNvSpPr>
            <a:spLocks noGrp="1"/>
          </p:cNvSpPr>
          <p:nvPr>
            <p:ph idx="1"/>
          </p:nvPr>
        </p:nvSpPr>
        <p:spPr>
          <a:xfrm>
            <a:off x="1371600" y="2438400"/>
            <a:ext cx="6400800" cy="3048000"/>
          </a:xfrm>
        </p:spPr>
        <p:txBody>
          <a:bodyPr/>
          <a:lstStyle/>
          <a:p>
            <a:endParaRPr lang="en-US"/>
          </a:p>
        </p:txBody>
      </p:sp>
      <p:pic>
        <p:nvPicPr>
          <p:cNvPr id="16387" name="Picture 2" descr="http://knol.google.com/k/-/-/yvfu3xg7d7wt/kvcd3j/paradiselost.jpg"/>
          <p:cNvPicPr>
            <a:picLocks noChangeAspect="1" noChangeArrowheads="1"/>
          </p:cNvPicPr>
          <p:nvPr/>
        </p:nvPicPr>
        <p:blipFill>
          <a:blip r:embed="rId3"/>
          <a:srcRect/>
          <a:stretch>
            <a:fillRect/>
          </a:stretch>
        </p:blipFill>
        <p:spPr bwMode="auto">
          <a:xfrm>
            <a:off x="762000" y="2286000"/>
            <a:ext cx="7696200" cy="37242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p:cNvSpPr>
          <p:nvPr>
            <p:ph type="ctrTitle" idx="4294967295"/>
          </p:nvPr>
        </p:nvSpPr>
        <p:spPr bwMode="auto">
          <a:xfrm>
            <a:off x="-685800" y="685800"/>
            <a:ext cx="7772400" cy="1143000"/>
          </a:xfrm>
          <a:noFill/>
        </p:spPr>
        <p:txBody>
          <a:bodyPr wrap="square" numCol="1" compatLnSpc="1">
            <a:prstTxWarp prst="textNoShape">
              <a:avLst/>
            </a:prstTxWarp>
          </a:bodyPr>
          <a:lstStyle/>
          <a:p>
            <a:r>
              <a:rPr lang="en-US" cap="none"/>
              <a:t>Miguel de Cervantes </a:t>
            </a:r>
          </a:p>
        </p:txBody>
      </p:sp>
      <p:sp>
        <p:nvSpPr>
          <p:cNvPr id="48131" name="Rectangle 3"/>
          <p:cNvSpPr>
            <a:spLocks noGrp="1"/>
          </p:cNvSpPr>
          <p:nvPr>
            <p:ph type="subTitle" idx="4294967295"/>
          </p:nvPr>
        </p:nvSpPr>
        <p:spPr>
          <a:xfrm>
            <a:off x="4114800" y="3124200"/>
            <a:ext cx="3962400" cy="2743200"/>
          </a:xfrm>
        </p:spPr>
        <p:txBody>
          <a:bodyPr/>
          <a:lstStyle/>
          <a:p>
            <a:r>
              <a:rPr lang="en-US" sz="1400">
                <a:latin typeface="Arial Narrow" pitchFamily="127" charset="0"/>
              </a:rPr>
              <a:t>-Highly associated with the expansion of Spanish Literature</a:t>
            </a:r>
          </a:p>
          <a:p>
            <a:r>
              <a:rPr lang="en-US" sz="1400">
                <a:latin typeface="Arial Narrow" pitchFamily="127" charset="0"/>
              </a:rPr>
              <a:t>-Produced one of Europe’s first novels. </a:t>
            </a:r>
          </a:p>
          <a:p>
            <a:r>
              <a:rPr lang="en-US" sz="1400">
                <a:latin typeface="Arial Narrow" pitchFamily="127" charset="0"/>
              </a:rPr>
              <a:t>-Exerted a profound influence on European literature</a:t>
            </a:r>
          </a:p>
          <a:p>
            <a:r>
              <a:rPr lang="en-US" sz="1400">
                <a:latin typeface="Arial Narrow" pitchFamily="127" charset="0"/>
              </a:rPr>
              <a:t>-Widely known for its satire of existing tales of chivalry and 'mischief'</a:t>
            </a:r>
            <a:endParaRPr lang="en-US" sz="1400">
              <a:solidFill>
                <a:srgbClr val="333333"/>
              </a:solidFill>
              <a:latin typeface="Arial Narrow" pitchFamily="127" charset="0"/>
            </a:endParaRPr>
          </a:p>
        </p:txBody>
      </p:sp>
      <p:pic>
        <p:nvPicPr>
          <p:cNvPr id="48132" name="Picture 4"/>
          <p:cNvPicPr>
            <a:picLocks noChangeAspect="1" noChangeArrowheads="1"/>
          </p:cNvPicPr>
          <p:nvPr/>
        </p:nvPicPr>
        <p:blipFill>
          <a:blip r:embed="rId3"/>
          <a:srcRect/>
          <a:stretch>
            <a:fillRect/>
          </a:stretch>
        </p:blipFill>
        <p:spPr bwMode="auto">
          <a:xfrm>
            <a:off x="922338" y="2438400"/>
            <a:ext cx="2527300" cy="2971800"/>
          </a:xfrm>
          <a:prstGeom prst="rect">
            <a:avLst/>
          </a:prstGeom>
          <a:noFill/>
          <a:ln w="9525">
            <a:noFill/>
            <a:miter lim="800000"/>
            <a:headEnd/>
            <a:tailEnd/>
          </a:ln>
          <a:effectLst/>
        </p:spPr>
      </p:pic>
      <p:pic>
        <p:nvPicPr>
          <p:cNvPr id="48133" name="Picture 5"/>
          <p:cNvPicPr>
            <a:picLocks noChangeAspect="1" noChangeArrowheads="1"/>
          </p:cNvPicPr>
          <p:nvPr/>
        </p:nvPicPr>
        <p:blipFill>
          <a:blip r:embed="rId4"/>
          <a:srcRect/>
          <a:stretch>
            <a:fillRect/>
          </a:stretch>
        </p:blipFill>
        <p:spPr bwMode="auto">
          <a:xfrm>
            <a:off x="6289675" y="990600"/>
            <a:ext cx="1657350" cy="21336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p:cNvSpPr>
          <p:nvPr>
            <p:ph type="title" idx="4294967295"/>
          </p:nvPr>
        </p:nvSpPr>
        <p:spPr bwMode="auto">
          <a:xfrm>
            <a:off x="-914400" y="685800"/>
            <a:ext cx="7772400" cy="1143000"/>
          </a:xfrm>
          <a:noFill/>
        </p:spPr>
        <p:txBody>
          <a:bodyPr wrap="square" numCol="1" compatLnSpc="1">
            <a:prstTxWarp prst="textNoShape">
              <a:avLst/>
            </a:prstTxWarp>
          </a:bodyPr>
          <a:lstStyle/>
          <a:p>
            <a:r>
              <a:rPr lang="en-US" cap="none"/>
              <a:t>Background </a:t>
            </a:r>
          </a:p>
        </p:txBody>
      </p:sp>
      <p:sp>
        <p:nvSpPr>
          <p:cNvPr id="49155" name="Rectangle 3"/>
          <p:cNvSpPr>
            <a:spLocks noGrp="1"/>
          </p:cNvSpPr>
          <p:nvPr>
            <p:ph type="body" idx="4294967295"/>
          </p:nvPr>
        </p:nvSpPr>
        <p:spPr>
          <a:xfrm>
            <a:off x="838200" y="2286000"/>
            <a:ext cx="7772400" cy="4114800"/>
          </a:xfrm>
        </p:spPr>
        <p:txBody>
          <a:bodyPr/>
          <a:lstStyle/>
          <a:p>
            <a:pPr marL="342900" indent="-342900"/>
            <a:r>
              <a:rPr lang="en-US"/>
              <a:t>Born to a poor family in 1547 in Madrid, Spain. </a:t>
            </a:r>
          </a:p>
          <a:p>
            <a:pPr marL="342900" indent="-342900"/>
            <a:r>
              <a:rPr lang="en-US"/>
              <a:t>Not much is known about his early life but was often imprisoned about his debts. </a:t>
            </a:r>
          </a:p>
          <a:p>
            <a:pPr marL="342900" indent="-342900"/>
            <a:r>
              <a:rPr lang="en-US"/>
              <a:t>Joined the army but was captured by pirates. Tried to escape several times but was finally released after five years. </a:t>
            </a:r>
          </a:p>
          <a:p>
            <a:pPr marL="342900" indent="-342900"/>
            <a:r>
              <a:rPr lang="en-US"/>
              <a:t>In 1584 he married Isabel de Saavedra and started writing. </a:t>
            </a:r>
          </a:p>
        </p:txBody>
      </p:sp>
      <p:pic>
        <p:nvPicPr>
          <p:cNvPr id="49156" name="Picture 4"/>
          <p:cNvPicPr>
            <a:picLocks noChangeAspect="1" noChangeArrowheads="1"/>
          </p:cNvPicPr>
          <p:nvPr/>
        </p:nvPicPr>
        <p:blipFill>
          <a:blip r:embed="rId3"/>
          <a:srcRect/>
          <a:stretch>
            <a:fillRect/>
          </a:stretch>
        </p:blipFill>
        <p:spPr bwMode="auto">
          <a:xfrm>
            <a:off x="5791200" y="1219200"/>
            <a:ext cx="2209800" cy="1473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p:cNvSpPr>
          <p:nvPr>
            <p:ph type="title" idx="4294967295"/>
          </p:nvPr>
        </p:nvSpPr>
        <p:spPr bwMode="auto">
          <a:noFill/>
        </p:spPr>
        <p:txBody>
          <a:bodyPr wrap="square" numCol="1" compatLnSpc="1">
            <a:prstTxWarp prst="textNoShape">
              <a:avLst/>
            </a:prstTxWarp>
          </a:bodyPr>
          <a:lstStyle/>
          <a:p>
            <a:r>
              <a:rPr lang="en-US" cap="none"/>
              <a:t>His Writings </a:t>
            </a:r>
          </a:p>
        </p:txBody>
      </p:sp>
      <p:sp>
        <p:nvSpPr>
          <p:cNvPr id="50179" name="Rectangle 3"/>
          <p:cNvSpPr>
            <a:spLocks noGrp="1"/>
          </p:cNvSpPr>
          <p:nvPr>
            <p:ph type="body" idx="4294967295"/>
          </p:nvPr>
        </p:nvSpPr>
        <p:spPr/>
        <p:txBody>
          <a:bodyPr/>
          <a:lstStyle/>
          <a:p>
            <a:pPr marL="342900" indent="-342900"/>
            <a:r>
              <a:rPr lang="en-US" sz="1300"/>
              <a:t>Human Nature</a:t>
            </a:r>
          </a:p>
          <a:p>
            <a:pPr lvl="1" indent="-285750"/>
            <a:r>
              <a:rPr lang="en-US" sz="1300"/>
              <a:t>"It is so conspicuous and void of difficulty that children may handle him, youths may read him, men may understand him, and old men may celebrate him."--from The First Part of the Delightful History of the Most Ingenious Knight Don Quixote of the Mancha</a:t>
            </a:r>
          </a:p>
          <a:p>
            <a:pPr lvl="1" indent="-285750"/>
            <a:r>
              <a:rPr lang="en-US" sz="1300" i="1"/>
              <a:t>"Every man is as Heaven made him, and sometimes a great deal worse."</a:t>
            </a:r>
            <a:r>
              <a:rPr lang="en-US" sz="1300"/>
              <a:t> (</a:t>
            </a:r>
            <a:r>
              <a:rPr lang="en-US" sz="1300" i="1"/>
              <a:t>ibid</a:t>
            </a:r>
            <a:r>
              <a:rPr lang="en-US" sz="1300"/>
              <a:t>). </a:t>
            </a:r>
            <a:r>
              <a:rPr lang="en-US" sz="1300" i="1"/>
              <a:t>Don Quixote</a:t>
            </a:r>
            <a:r>
              <a:rPr lang="en-US" sz="1300"/>
              <a:t> </a:t>
            </a:r>
          </a:p>
          <a:p>
            <a:pPr lvl="1" indent="-285750"/>
            <a:endParaRPr lang="en-US" sz="1300"/>
          </a:p>
          <a:p>
            <a:pPr marL="342900" indent="-342900"/>
            <a:r>
              <a:rPr lang="en-US" sz="1300"/>
              <a:t>Created expressions even used today</a:t>
            </a:r>
          </a:p>
          <a:p>
            <a:pPr lvl="1" indent="-285750"/>
            <a:r>
              <a:rPr lang="en-US" sz="1300"/>
              <a:t>“</a:t>
            </a:r>
            <a:r>
              <a:rPr lang="en-US" sz="1300">
                <a:ea typeface="Arial" pitchFamily="127" charset="0"/>
                <a:cs typeface="Arial" pitchFamily="127" charset="0"/>
              </a:rPr>
              <a:t>The pot calling the kettle black. </a:t>
            </a:r>
          </a:p>
          <a:p>
            <a:pPr lvl="1" indent="-285750"/>
            <a:r>
              <a:rPr lang="en-US" sz="1300">
                <a:ea typeface="Arial" pitchFamily="127" charset="0"/>
                <a:cs typeface="Arial" pitchFamily="127" charset="0"/>
              </a:rPr>
              <a:t>“The sky’s the limit.” </a:t>
            </a:r>
          </a:p>
          <a:p>
            <a:pPr lvl="1" indent="-285750"/>
            <a:r>
              <a:rPr lang="en-US" sz="1300">
                <a:ea typeface="Arial" pitchFamily="127" charset="0"/>
                <a:cs typeface="Arial" pitchFamily="127" charset="0"/>
              </a:rPr>
              <a:t>“A wild-goose chase”</a:t>
            </a:r>
            <a:r>
              <a:rPr lang="en-US">
                <a:ea typeface="Arial" pitchFamily="127" charset="0"/>
                <a:cs typeface="Arial" pitchFamily="127" charset="0"/>
              </a:rPr>
              <a:t> </a:t>
            </a:r>
          </a:p>
        </p:txBody>
      </p:sp>
      <p:pic>
        <p:nvPicPr>
          <p:cNvPr id="50180" name="Picture 4"/>
          <p:cNvPicPr>
            <a:picLocks noChangeAspect="1" noChangeArrowheads="1"/>
          </p:cNvPicPr>
          <p:nvPr/>
        </p:nvPicPr>
        <p:blipFill>
          <a:blip r:embed="rId3"/>
          <a:srcRect/>
          <a:stretch>
            <a:fillRect/>
          </a:stretch>
        </p:blipFill>
        <p:spPr bwMode="auto">
          <a:xfrm>
            <a:off x="6248400" y="3505200"/>
            <a:ext cx="1847850" cy="2286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p:cNvSpPr>
          <p:nvPr>
            <p:ph type="title" idx="4294967295"/>
          </p:nvPr>
        </p:nvSpPr>
        <p:spPr bwMode="auto">
          <a:noFill/>
        </p:spPr>
        <p:txBody>
          <a:bodyPr wrap="square" numCol="1" compatLnSpc="1">
            <a:prstTxWarp prst="textNoShape">
              <a:avLst/>
            </a:prstTxWarp>
          </a:bodyPr>
          <a:lstStyle/>
          <a:p>
            <a:r>
              <a:rPr lang="en-US" cap="none"/>
              <a:t>Jonathan Swift</a:t>
            </a:r>
          </a:p>
        </p:txBody>
      </p:sp>
      <p:sp>
        <p:nvSpPr>
          <p:cNvPr id="38915" name="Rectangle 3"/>
          <p:cNvSpPr>
            <a:spLocks noGrp="1"/>
          </p:cNvSpPr>
          <p:nvPr>
            <p:ph type="body" idx="4294967295"/>
          </p:nvPr>
        </p:nvSpPr>
        <p:spPr>
          <a:xfrm>
            <a:off x="1371600" y="2057400"/>
            <a:ext cx="3505200" cy="3429000"/>
          </a:xfrm>
        </p:spPr>
        <p:txBody>
          <a:bodyPr/>
          <a:lstStyle/>
          <a:p>
            <a:r>
              <a:rPr lang="en-US" sz="1600"/>
              <a:t>Born in Ireland</a:t>
            </a:r>
          </a:p>
          <a:p>
            <a:r>
              <a:rPr lang="en-US" sz="1600"/>
              <a:t>Troubled childhood</a:t>
            </a:r>
          </a:p>
          <a:p>
            <a:r>
              <a:rPr lang="en-US" sz="1600"/>
              <a:t>Left for England-- later returned to Ireland to live with uncle</a:t>
            </a:r>
          </a:p>
          <a:p>
            <a:r>
              <a:rPr lang="en-US" sz="1600"/>
              <a:t>Went back to England, attended Oxford</a:t>
            </a:r>
          </a:p>
          <a:p>
            <a:r>
              <a:rPr lang="en-US" sz="1600"/>
              <a:t>Returned to Ireland</a:t>
            </a:r>
          </a:p>
          <a:p>
            <a:endParaRPr lang="en-US" sz="1600"/>
          </a:p>
        </p:txBody>
      </p:sp>
      <p:pic>
        <p:nvPicPr>
          <p:cNvPr id="38916" name="Picture 4" descr="250px-Jonathan_Swift_by_Charles_Jervas_detail"/>
          <p:cNvPicPr>
            <a:picLocks noChangeAspect="1" noChangeArrowheads="1"/>
          </p:cNvPicPr>
          <p:nvPr/>
        </p:nvPicPr>
        <p:blipFill>
          <a:blip r:embed="rId3"/>
          <a:srcRect/>
          <a:stretch>
            <a:fillRect/>
          </a:stretch>
        </p:blipFill>
        <p:spPr bwMode="auto">
          <a:xfrm>
            <a:off x="4953000" y="2057400"/>
            <a:ext cx="3175000" cy="356870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p:cNvSpPr>
          <p:nvPr>
            <p:ph type="title" idx="4294967295"/>
          </p:nvPr>
        </p:nvSpPr>
        <p:spPr bwMode="auto">
          <a:noFill/>
        </p:spPr>
        <p:txBody>
          <a:bodyPr wrap="square" numCol="1" compatLnSpc="1">
            <a:prstTxWarp prst="textNoShape">
              <a:avLst/>
            </a:prstTxWarp>
          </a:bodyPr>
          <a:lstStyle/>
          <a:p>
            <a:r>
              <a:rPr lang="en-US" cap="none"/>
              <a:t>His Works</a:t>
            </a:r>
          </a:p>
        </p:txBody>
      </p:sp>
      <p:sp>
        <p:nvSpPr>
          <p:cNvPr id="46083" name="Rectangle 3"/>
          <p:cNvSpPr>
            <a:spLocks noGrp="1"/>
          </p:cNvSpPr>
          <p:nvPr>
            <p:ph type="body" idx="4294967295"/>
          </p:nvPr>
        </p:nvSpPr>
        <p:spPr/>
        <p:txBody>
          <a:bodyPr/>
          <a:lstStyle/>
          <a:p>
            <a:pPr>
              <a:lnSpc>
                <a:spcPct val="140000"/>
              </a:lnSpc>
            </a:pPr>
            <a:r>
              <a:rPr lang="en-US" sz="1600" i="1"/>
              <a:t>Proposal for the Universal Use of Irish Manufacture, </a:t>
            </a:r>
          </a:p>
          <a:p>
            <a:pPr>
              <a:lnSpc>
                <a:spcPct val="140000"/>
              </a:lnSpc>
              <a:buFont typeface="Wingdings" pitchFamily="127" charset="2"/>
              <a:buNone/>
            </a:pPr>
            <a:r>
              <a:rPr lang="en-US" sz="1600" i="1"/>
              <a:t>	Drapier’s Letters, A Modern Proposal</a:t>
            </a:r>
          </a:p>
          <a:p>
            <a:pPr>
              <a:lnSpc>
                <a:spcPct val="140000"/>
              </a:lnSpc>
            </a:pPr>
            <a:r>
              <a:rPr lang="en-US" sz="1600" i="1"/>
              <a:t>Gulliver’s Travels </a:t>
            </a:r>
            <a:r>
              <a:rPr lang="en-US" sz="1600"/>
              <a:t>(1726)- political commentary</a:t>
            </a:r>
          </a:p>
          <a:p>
            <a:pPr>
              <a:lnSpc>
                <a:spcPct val="140000"/>
              </a:lnSpc>
            </a:pPr>
            <a:endParaRPr lang="en-US" sz="1600"/>
          </a:p>
          <a:p>
            <a:pPr>
              <a:lnSpc>
                <a:spcPct val="140000"/>
              </a:lnSpc>
            </a:pPr>
            <a:r>
              <a:rPr lang="en-US" sz="1400" i="1">
                <a:solidFill>
                  <a:srgbClr val="333333"/>
                </a:solidFill>
                <a:latin typeface="Times New Roman" pitchFamily="127" charset="0"/>
              </a:rPr>
              <a:t>I grew weary of the sea, and intended to stay at home with my wife and family. I removed from the Old Jewry to Fetter Lane, and from thence to Wapping, hoping to get business among the sailors; but it would not turn to account. After three years expectation that things would mend, I accepted an advantageous offer from Captain William Prichard, master of the Antelope, who was making a voyage to the South Sea. We set sail from Bristol, May 4, 1699, and our voyage was at first very prosperous.</a:t>
            </a:r>
            <a:endParaRPr lang="en-US" sz="1600">
              <a:latin typeface="Times New Roman" pitchFamily="127" charset="0"/>
            </a:endParaRPr>
          </a:p>
          <a:p>
            <a:pPr>
              <a:lnSpc>
                <a:spcPct val="140000"/>
              </a:lnSpc>
            </a:pPr>
            <a:endParaRPr lang="en-US" sz="1600" i="1"/>
          </a:p>
        </p:txBody>
      </p:sp>
      <p:pic>
        <p:nvPicPr>
          <p:cNvPr id="46084" name="Picture 4" descr="250px-Gullivers_travels"/>
          <p:cNvPicPr>
            <a:picLocks noChangeAspect="1" noChangeArrowheads="1"/>
          </p:cNvPicPr>
          <p:nvPr/>
        </p:nvPicPr>
        <p:blipFill>
          <a:blip r:embed="rId3"/>
          <a:srcRect/>
          <a:stretch>
            <a:fillRect/>
          </a:stretch>
        </p:blipFill>
        <p:spPr bwMode="auto">
          <a:xfrm>
            <a:off x="5257800" y="1905000"/>
            <a:ext cx="2667000" cy="1839913"/>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p:cNvSpPr>
          <p:nvPr>
            <p:ph type="title" idx="4294967295"/>
          </p:nvPr>
        </p:nvSpPr>
        <p:spPr bwMode="auto">
          <a:noFill/>
        </p:spPr>
        <p:txBody>
          <a:bodyPr wrap="square" numCol="1" compatLnSpc="1">
            <a:prstTxWarp prst="textNoShape">
              <a:avLst/>
            </a:prstTxWarp>
          </a:bodyPr>
          <a:lstStyle/>
          <a:p>
            <a:r>
              <a:rPr lang="en-US" cap="none"/>
              <a:t>Approach Towards Insanity</a:t>
            </a:r>
          </a:p>
        </p:txBody>
      </p:sp>
      <p:sp>
        <p:nvSpPr>
          <p:cNvPr id="57347" name="Rectangle 3"/>
          <p:cNvSpPr>
            <a:spLocks noGrp="1"/>
          </p:cNvSpPr>
          <p:nvPr>
            <p:ph type="body" idx="4294967295"/>
          </p:nvPr>
        </p:nvSpPr>
        <p:spPr/>
        <p:txBody>
          <a:bodyPr/>
          <a:lstStyle/>
          <a:p>
            <a:r>
              <a:rPr lang="en-US" sz="1600"/>
              <a:t>1728- Esther Johnson dies</a:t>
            </a:r>
          </a:p>
          <a:p>
            <a:r>
              <a:rPr lang="en-US" sz="1600" i="1"/>
              <a:t>Death of Mrs. Johnson </a:t>
            </a:r>
            <a:r>
              <a:rPr lang="en-US" sz="1600"/>
              <a:t>and </a:t>
            </a:r>
            <a:r>
              <a:rPr lang="en-US" sz="1600" i="1"/>
              <a:t>Verses on the Death of Dr. Swift</a:t>
            </a:r>
          </a:p>
          <a:p>
            <a:r>
              <a:rPr lang="en-US" sz="1600"/>
              <a:t>William Durant, </a:t>
            </a:r>
            <a:r>
              <a:rPr lang="en-US" sz="1600" i="1"/>
              <a:t>The Story of Civilization: </a:t>
            </a:r>
            <a:r>
              <a:rPr lang="en-US" sz="1400">
                <a:solidFill>
                  <a:srgbClr val="000000"/>
                </a:solidFill>
                <a:latin typeface="Times New Roman" pitchFamily="127" charset="0"/>
              </a:rPr>
              <a:t>"Definite symptoms of madness appeared in 1738. In 1741 guardians were appointed to take care of his affairs and watch lest in his outbursts of violence he should do himself harm. In 1742 he suffered great pain from the inflammation of his left eye, which swelled to the size of an egg; five attendants had to restrain him from tearing out his eye. He went a whole year without uttering a word.”</a:t>
            </a:r>
          </a:p>
          <a:p>
            <a:r>
              <a:rPr lang="en-US" sz="1600">
                <a:solidFill>
                  <a:srgbClr val="000000"/>
                </a:solidFill>
                <a:latin typeface="Times New Roman" pitchFamily="127" charset="0"/>
              </a:rPr>
              <a:t>Died 1745</a:t>
            </a:r>
          </a:p>
        </p:txBody>
      </p:sp>
      <p:pic>
        <p:nvPicPr>
          <p:cNvPr id="57348" name="Picture 4" descr="51Ebo3UuhzL"/>
          <p:cNvPicPr>
            <a:picLocks noChangeAspect="1" noChangeArrowheads="1"/>
          </p:cNvPicPr>
          <p:nvPr/>
        </p:nvPicPr>
        <p:blipFill>
          <a:blip r:embed="rId3"/>
          <a:srcRect/>
          <a:stretch>
            <a:fillRect/>
          </a:stretch>
        </p:blipFill>
        <p:spPr bwMode="auto">
          <a:xfrm>
            <a:off x="6876256" y="4629100"/>
            <a:ext cx="2106612" cy="2106613"/>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uture">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Black 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70000"/>
              </a:schemeClr>
            </a:gs>
            <a:gs pos="100000">
              <a:schemeClr val="phClr">
                <a:shade val="80000"/>
              </a:schemeClr>
            </a:gs>
          </a:gsLst>
          <a:path path="circle">
            <a:fillToRect l="50000" t="100000" r="100000" b="100000"/>
          </a:path>
        </a:gradFill>
        <a:blipFill rotWithShape="1">
          <a:blip xmlns:r="http://schemas.openxmlformats.org/officeDocument/2006/relationships" r:embed="rId1">
            <a:duotone>
              <a:schemeClr val="phClr">
                <a:shade val="30000"/>
                <a:satMod val="200000"/>
              </a:schemeClr>
              <a:schemeClr val="phClr">
                <a:tint val="2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Couture</Template>
  <TotalTime>596</TotalTime>
  <Words>892</Words>
  <Application>Microsoft Office PowerPoint</Application>
  <PresentationFormat>On-screen Show (4:3)</PresentationFormat>
  <Paragraphs>122</Paragraphs>
  <Slides>26</Slides>
  <Notes>23</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Couture</vt:lpstr>
      <vt:lpstr>European Literature- 17th and 18th Centuries</vt:lpstr>
      <vt:lpstr>John Milton</vt:lpstr>
      <vt:lpstr>Paradise lost</vt:lpstr>
      <vt:lpstr>Miguel de Cervantes </vt:lpstr>
      <vt:lpstr>Background </vt:lpstr>
      <vt:lpstr>His Writings </vt:lpstr>
      <vt:lpstr>Jonathan Swift</vt:lpstr>
      <vt:lpstr>His Works</vt:lpstr>
      <vt:lpstr>Approach Towards Insanity</vt:lpstr>
      <vt:lpstr>Moliére</vt:lpstr>
      <vt:lpstr>HIS WORKS</vt:lpstr>
      <vt:lpstr>Tartuffe or the Hypocrite</vt:lpstr>
      <vt:lpstr>Jean Racine </vt:lpstr>
      <vt:lpstr>Background</vt:lpstr>
      <vt:lpstr>His tragedies </vt:lpstr>
      <vt:lpstr>Racine and Love </vt:lpstr>
      <vt:lpstr>His Writings</vt:lpstr>
      <vt:lpstr>Andromaque (1667)</vt:lpstr>
      <vt:lpstr>Edward Gibbon</vt:lpstr>
      <vt:lpstr>His Works</vt:lpstr>
      <vt:lpstr>Montaigne</vt:lpstr>
      <vt:lpstr>style</vt:lpstr>
      <vt:lpstr>On Friendship </vt:lpstr>
      <vt:lpstr>William Shakespeare</vt:lpstr>
      <vt:lpstr>Hamlet</vt:lpstr>
      <vt:lpstr>Works Cited</vt:lpstr>
    </vt:vector>
  </TitlesOfParts>
  <Company>Darien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Administrator</dc:creator>
  <cp:lastModifiedBy>Local User</cp:lastModifiedBy>
  <cp:revision>44</cp:revision>
  <dcterms:created xsi:type="dcterms:W3CDTF">2011-11-10T14:33:42Z</dcterms:created>
  <dcterms:modified xsi:type="dcterms:W3CDTF">2011-11-15T17:34:29Z</dcterms:modified>
</cp:coreProperties>
</file>